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tableStyles+xml" PartName="/ppt/tableStyles.xml"/>
  <Override ContentType="application/vnd.openxmlformats-officedocument.presentationml.viewProps+xml" PartName="/ppt/viewProps.xml"/>
  <Override ContentType="application/vnd.openxmlformats-officedocument.theme+xml" PartName="/ppt/theme/theme1.xml"/>
  <Override ContentType="application/vnd.openxmlformats-officedocument.theme+xml" PartName="/ppt/theme/theme2.xml"/>
  <Override ContentType="application/vnd.openxmlformats-package.core-properties+xml" PartName="/docProps/core.xml"/>
</Types>
</file>

<file path=_rels/.rels><?xml version="1.0" encoding="UTF-8" standalone="yes"?><Relationships xmlns="http://schemas.openxmlformats.org/package/2006/relationships"><Relationship Id="rId3" Target="ppt/presentation.xml" Type="http://schemas.openxmlformats.org/officeDocument/2006/relationships/officeDocument"/><Relationship Id="rId2" Target="docProps/core.xml" Type="http://schemas.openxmlformats.org/package/2006/relationships/metadata/core-properties"/><Relationship Id="rId1"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9144000" cy="6858000" type="screen4x3"/>
  <p:notesSz cx="6858000" cy="9144000"/>
  <p:defaultText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d="100" n="63"/>
          <a:sy d="100" n="63"/>
        </p:scale>
        <p:origin x="-114" y="-216"/>
      </p:cViewPr>
      <p:guideLst>
        <p:guide orient="horz" pos="2160"/>
        <p:guide pos="2880"/>
      </p:guideLst>
    </p:cSldViewPr>
  </p:slideViewPr>
  <p:notesTextViewPr>
    <p:cViewPr>
      <p:scale>
        <a:sx d="1" n="1"/>
        <a:sy d="1" n="1"/>
      </p:scale>
      <p:origin x="0" y="954"/>
    </p:cViewPr>
  </p:notesTextViewPr>
  <p:gridSpacing cx="76200" cy="76200"/>
</p:viewPr>
</file>

<file path=ppt/_rels/presentation.xml.rels><?xml version="1.0" encoding="UTF-8" standalone="yes"?><Relationships xmlns="http://schemas.openxmlformats.org/package/2006/relationships"><Relationship Id="rId21" Target="slides/slide15.xml" Type="http://schemas.openxmlformats.org/officeDocument/2006/relationships/slide"/><Relationship Id="rId19" Target="slides/slide13.xml" Type="http://schemas.openxmlformats.org/officeDocument/2006/relationships/slide"/><Relationship Id="rId20" Target="slides/slide14.xml" Type="http://schemas.openxmlformats.org/officeDocument/2006/relationships/slide"/><Relationship Id="rId18" Target="slides/slide12.xml" Type="http://schemas.openxmlformats.org/officeDocument/2006/relationships/slide"/><Relationship Id="rId17" Target="slides/slide11.xml" Type="http://schemas.openxmlformats.org/officeDocument/2006/relationships/slide"/><Relationship Id="rId16" Target="slides/slide10.xml" Type="http://schemas.openxmlformats.org/officeDocument/2006/relationships/slide"/><Relationship Id="rId15" Target="slides/slide9.xml" Type="http://schemas.openxmlformats.org/officeDocument/2006/relationships/slide"/><Relationship Id="rId14" Target="slides/slide8.xml" Type="http://schemas.openxmlformats.org/officeDocument/2006/relationships/slide"/><Relationship Id="rId13" Target="slides/slide7.xml" Type="http://schemas.openxmlformats.org/officeDocument/2006/relationships/slide"/><Relationship Id="rId12" Target="slides/slide6.xml" Type="http://schemas.openxmlformats.org/officeDocument/2006/relationships/slide"/><Relationship Id="rId11" Target="slides/slide5.xml" Type="http://schemas.openxmlformats.org/officeDocument/2006/relationships/slide"/><Relationship Id="rId10" Target="slides/slide4.xml" Type="http://schemas.openxmlformats.org/officeDocument/2006/relationships/slide"/><Relationship Id="rId9" Target="slides/slide3.xml" Type="http://schemas.openxmlformats.org/officeDocument/2006/relationships/slide"/><Relationship Id="rId8" Target="slides/slide2.xml" Type="http://schemas.openxmlformats.org/officeDocument/2006/relationships/slide"/><Relationship Id="rId7" Target="slides/slide1.xml" Type="http://schemas.openxmlformats.org/officeDocument/2006/relationships/slide"/><Relationship Id="rId6" Target="notesMasters/notesMaster1.xml" Type="http://schemas.openxmlformats.org/officeDocument/2006/relationships/notesMaster"/><Relationship Id="rId5" Target="slideMasters/slideMaster1.xml" Type="http://schemas.openxmlformats.org/officeDocument/2006/relationships/slideMaster"/><Relationship Id="rId4" Target="tableStyles.xml" Type="http://schemas.openxmlformats.org/officeDocument/2006/relationships/tableStyles"/><Relationship Id="rId3" Target="presProps.xml" Type="http://schemas.openxmlformats.org/officeDocument/2006/relationships/presProps"/><Relationship Id="rId2" Target="viewProps.xml" Type="http://schemas.openxmlformats.org/officeDocument/2006/relationships/viewProps"/><Relationship Id="rId22" Target="slides/slide16.xml" Type="http://schemas.openxmlformats.org/officeDocument/2006/relationships/slide"/><Relationship Id="rId1" Target="theme/theme2.xml" Type="http://schemas.openxmlformats.org/officeDocument/2006/relationships/theme"/></Relationships>
</file>

<file path=ppt/notesMasters/_rels/notesMaster1.xml.rels><?xml version="1.0" encoding="UTF-8" standalone="yes"?><Relationships xmlns="http://schemas.openxmlformats.org/package/2006/relationships"><Relationship Id="rId1" Target="../theme/theme1.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sz="quarter" type="hdr"/>
          </p:nvPr>
        </p:nvSpPr>
        <p:spPr>
          <a:xfrm>
            <a:off x="0" y="0"/>
            <a:ext cx="2971800" cy="457200"/>
          </a:xfrm>
          <a:prstGeom prst="rect">
            <a:avLst/>
          </a:prstGeom>
        </p:spPr>
        <p:txBody>
          <a:bodyPr bIns="45720" lIns="91440" numCol="1" rIns="91440" rtlCol="0" tIns="45720" vert="horz"/>
          <a:lstStyle>
            <a:lvl1pPr algn="l">
              <a:defRPr sz="1200"/>
            </a:lvl1pPr>
          </a:lstStyle>
          <a:p>
            <a:endParaRPr lang="en-US"/>
          </a:p>
        </p:txBody>
      </p:sp>
      <p:sp>
        <p:nvSpPr>
          <p:cNvPr id="3" name="Date Placeholder 2"/>
          <p:cNvSpPr>
            <a:spLocks noGrp="1"/>
          </p:cNvSpPr>
          <p:nvPr>
            <p:ph idx="1" type="dt"/>
          </p:nvPr>
        </p:nvSpPr>
        <p:spPr>
          <a:xfrm>
            <a:off x="3884613" y="0"/>
            <a:ext cx="2971800" cy="457200"/>
          </a:xfrm>
          <a:prstGeom prst="rect">
            <a:avLst/>
          </a:prstGeom>
        </p:spPr>
        <p:txBody>
          <a:bodyPr bIns="45720" lIns="91440" numCol="1" rIns="91440" rtlCol="0" tIns="45720" vert="horz"/>
          <a:lstStyle>
            <a:lvl1pPr algn="r">
              <a:defRPr sz="1200"/>
            </a:lvl1pPr>
          </a:lstStyle>
          <a:p>
            <a:fld id="{DBF9D385-5F5A-44E2-9D87-C9B5A2DAE50F}" type="datetimeFigureOut">
              <a:rPr lang="en-US" smtClean="0"/>
              <a:t>12/17/2019</a:t>
            </a:fld>
            <a:endParaRPr lang="en-US"/>
          </a:p>
        </p:txBody>
      </p:sp>
      <p:sp>
        <p:nvSpPr>
          <p:cNvPr id="4" name="Slide Image Placeholder 3"/>
          <p:cNvSpPr>
            <a:spLocks noChangeAspect="1" noGrp="1" noRot="1"/>
          </p:cNvSpPr>
          <p:nvPr>
            <p:ph idx="2" type="sldImg"/>
          </p:nvPr>
        </p:nvSpPr>
        <p:spPr>
          <a:xfrm>
            <a:off x="1143000" y="685800"/>
            <a:ext cx="4572000" cy="3429000"/>
          </a:xfrm>
          <a:prstGeom prst="rect">
            <a:avLst/>
          </a:prstGeom>
          <a:noFill/>
          <a:ln w="12700">
            <a:solidFill>
              <a:prstClr val="black"/>
            </a:solidFill>
          </a:ln>
        </p:spPr>
        <p:txBody>
          <a:bodyPr anchor="ctr" bIns="45720" lIns="91440" numCol="1" rIns="91440" rtlCol="0" tIns="45720" vert="horz"/>
          <a:lstStyle/>
          <a:p>
            <a:endParaRPr lang="en-US"/>
          </a:p>
        </p:txBody>
      </p:sp>
      <p:sp>
        <p:nvSpPr>
          <p:cNvPr id="5" name="Notes Placeholder 4"/>
          <p:cNvSpPr>
            <a:spLocks noGrp="1"/>
          </p:cNvSpPr>
          <p:nvPr>
            <p:ph idx="3" sz="quarter" type="body"/>
          </p:nvPr>
        </p:nvSpPr>
        <p:spPr>
          <a:xfrm>
            <a:off x="685800" y="4343400"/>
            <a:ext cx="5486400" cy="4114800"/>
          </a:xfrm>
          <a:prstGeom prst="rect">
            <a:avLst/>
          </a:prstGeom>
        </p:spPr>
        <p:txBody>
          <a:bodyPr bIns="45720" lIns="91440" numCol="1" rIns="91440" rtlCol="0" tIns="45720" vert="horz"/>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idx="4" sz="quarter" type="ftr"/>
          </p:nvPr>
        </p:nvSpPr>
        <p:spPr>
          <a:xfrm>
            <a:off x="0" y="8685213"/>
            <a:ext cx="2971800" cy="457200"/>
          </a:xfrm>
          <a:prstGeom prst="rect">
            <a:avLst/>
          </a:prstGeom>
        </p:spPr>
        <p:txBody>
          <a:bodyPr anchor="b" bIns="45720" lIns="91440" numCol="1" rIns="91440" rtlCol="0" tIns="45720" vert="horz"/>
          <a:lstStyle>
            <a:lvl1pPr algn="l">
              <a:defRPr sz="1200"/>
            </a:lvl1pPr>
          </a:lstStyle>
          <a:p>
            <a:endParaRPr lang="en-US"/>
          </a:p>
        </p:txBody>
      </p:sp>
      <p:sp>
        <p:nvSpPr>
          <p:cNvPr id="7" name="Slide Number Placeholder 6"/>
          <p:cNvSpPr>
            <a:spLocks noGrp="1"/>
          </p:cNvSpPr>
          <p:nvPr>
            <p:ph idx="5" sz="quarter" type="sldNum"/>
          </p:nvPr>
        </p:nvSpPr>
        <p:spPr>
          <a:xfrm>
            <a:off x="3884613" y="8685213"/>
            <a:ext cx="2971800" cy="457200"/>
          </a:xfrm>
          <a:prstGeom prst="rect">
            <a:avLst/>
          </a:prstGeom>
        </p:spPr>
        <p:txBody>
          <a:bodyPr anchor="b" bIns="45720" lIns="91440" numCol="1" rIns="91440" rtlCol="0" tIns="45720" vert="horz"/>
          <a:lstStyle>
            <a:lvl1pPr algn="r">
              <a:defRPr sz="1200"/>
            </a:lvl1pPr>
          </a:lstStyle>
          <a:p>
            <a:fld id="{03057776-9297-4A90-B4CC-9A2419493082}" type="slidenum">
              <a:rPr lang="en-US" smtClean="0"/>
              <a:t>‹#›</a:t>
            </a:fld>
            <a:endParaRPr lang="en-US"/>
          </a:p>
        </p:txBody>
      </p:sp>
    </p:spTree>
    <p:extLst>
      <p:ext uri="{BB962C8B-B14F-4D97-AF65-F5344CB8AC3E}">
        <p14:creationId xmlns:p14="http://schemas.microsoft.com/office/powerpoint/2010/main" val="3078262858"/>
      </p:ext>
    </p:extLst>
  </p:cSld>
  <p:clrMap accent1="accent1" accent2="accent2" accent3="accent3" accent4="accent4" accent5="accent5" accent6="accent6" bg1="lt1" bg2="lt2" folHlink="folHlink" hlink="hlink" tx1="dk1" tx2="dk2"/>
  <p:notesStyle>
    <a:lvl1pPr algn="l" defTabSz="914400" eaLnBrk="1" hangingPunct="1" latinLnBrk="0" marL="0" rtl="0">
      <a:defRPr kern="1200" sz="1200">
        <a:solidFill>
          <a:schemeClr val="tx1"/>
        </a:solidFill>
        <a:latin typeface="+mn-lt"/>
        <a:ea typeface="+mn-ea"/>
        <a:cs typeface="+mn-cs"/>
      </a:defRPr>
    </a:lvl1pPr>
    <a:lvl2pPr algn="l" defTabSz="914400" eaLnBrk="1" hangingPunct="1" latinLnBrk="0" marL="457200" rtl="0">
      <a:defRPr kern="1200" sz="1200">
        <a:solidFill>
          <a:schemeClr val="tx1"/>
        </a:solidFill>
        <a:latin typeface="+mn-lt"/>
        <a:ea typeface="+mn-ea"/>
        <a:cs typeface="+mn-cs"/>
      </a:defRPr>
    </a:lvl2pPr>
    <a:lvl3pPr algn="l" defTabSz="914400" eaLnBrk="1" hangingPunct="1" latinLnBrk="0" marL="914400" rtl="0">
      <a:defRPr kern="1200" sz="1200">
        <a:solidFill>
          <a:schemeClr val="tx1"/>
        </a:solidFill>
        <a:latin typeface="+mn-lt"/>
        <a:ea typeface="+mn-ea"/>
        <a:cs typeface="+mn-cs"/>
      </a:defRPr>
    </a:lvl3pPr>
    <a:lvl4pPr algn="l" defTabSz="914400" eaLnBrk="1" hangingPunct="1" latinLnBrk="0" marL="1371600" rtl="0">
      <a:defRPr kern="1200" sz="1200">
        <a:solidFill>
          <a:schemeClr val="tx1"/>
        </a:solidFill>
        <a:latin typeface="+mn-lt"/>
        <a:ea typeface="+mn-ea"/>
        <a:cs typeface="+mn-cs"/>
      </a:defRPr>
    </a:lvl4pPr>
    <a:lvl5pPr algn="l" defTabSz="914400" eaLnBrk="1" hangingPunct="1" latinLnBrk="0" marL="1828800" rtl="0">
      <a:defRPr kern="1200" sz="1200">
        <a:solidFill>
          <a:schemeClr val="tx1"/>
        </a:solidFill>
        <a:latin typeface="+mn-lt"/>
        <a:ea typeface="+mn-ea"/>
        <a:cs typeface="+mn-cs"/>
      </a:defRPr>
    </a:lvl5pPr>
    <a:lvl6pPr algn="l" defTabSz="914400" eaLnBrk="1" hangingPunct="1" latinLnBrk="0" marL="2286000" rtl="0">
      <a:defRPr kern="1200" sz="1200">
        <a:solidFill>
          <a:schemeClr val="tx1"/>
        </a:solidFill>
        <a:latin typeface="+mn-lt"/>
        <a:ea typeface="+mn-ea"/>
        <a:cs typeface="+mn-cs"/>
      </a:defRPr>
    </a:lvl6pPr>
    <a:lvl7pPr algn="l" defTabSz="914400" eaLnBrk="1" hangingPunct="1" latinLnBrk="0" marL="2743200" rtl="0">
      <a:defRPr kern="1200" sz="1200">
        <a:solidFill>
          <a:schemeClr val="tx1"/>
        </a:solidFill>
        <a:latin typeface="+mn-lt"/>
        <a:ea typeface="+mn-ea"/>
        <a:cs typeface="+mn-cs"/>
      </a:defRPr>
    </a:lvl7pPr>
    <a:lvl8pPr algn="l" defTabSz="914400" eaLnBrk="1" hangingPunct="1" latinLnBrk="0" marL="3200400" rtl="0">
      <a:defRPr kern="1200" sz="1200">
        <a:solidFill>
          <a:schemeClr val="tx1"/>
        </a:solidFill>
        <a:latin typeface="+mn-lt"/>
        <a:ea typeface="+mn-ea"/>
        <a:cs typeface="+mn-cs"/>
      </a:defRPr>
    </a:lvl8pPr>
    <a:lvl9pPr algn="l" defTabSz="914400" eaLnBrk="1" hangingPunct="1" latinLnBrk="0" marL="3657600" rtl="0">
      <a:defRPr kern="1200"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arget="../slides/slide2.xml" Type="http://schemas.openxmlformats.org/officeDocument/2006/relationships/slide"/><Relationship Id="rId1" Target="../notesMasters/notesMaster1.xml" Type="http://schemas.openxmlformats.org/officeDocument/2006/relationships/notesMaster"/></Relationships>
</file>

<file path=ppt/notesSlides/_rels/notesSlide2.xml.rels><?xml version="1.0" encoding="UTF-8" standalone="yes"?><Relationships xmlns="http://schemas.openxmlformats.org/package/2006/relationships"><Relationship Id="rId2" Target="../slides/slide3.xml" Type="http://schemas.openxmlformats.org/officeDocument/2006/relationships/slide"/><Relationship Id="rId1" Target="../notesMasters/notesMaster1.xml" Type="http://schemas.openxmlformats.org/officeDocument/2006/relationships/notesMaster"/></Relationships>
</file>

<file path=ppt/notesSlides/_rels/notesSlide3.xml.rels><?xml version="1.0" encoding="UTF-8" standalone="yes"?><Relationships xmlns="http://schemas.openxmlformats.org/package/2006/relationships"><Relationship Id="rId2" Target="../slides/slide4.xml" Type="http://schemas.openxmlformats.org/officeDocument/2006/relationships/slide"/><Relationship Id="rId1" Target="../notesMasters/notesMaster1.xml" Type="http://schemas.openxmlformats.org/officeDocument/2006/relationships/notesMaster"/></Relationships>
</file>

<file path=ppt/notesSlides/_rels/notesSlide4.xml.rels><?xml version="1.0" encoding="UTF-8" standalone="yes"?><Relationships xmlns="http://schemas.openxmlformats.org/package/2006/relationships"><Relationship Id="rId2" Target="../slides/slide5.xml" Type="http://schemas.openxmlformats.org/officeDocument/2006/relationships/slide"/><Relationship Id="rId1" Target="../notesMasters/notesMaster1.xml" Type="http://schemas.openxmlformats.org/officeDocument/2006/relationships/notesMaster"/></Relationships>
</file>

<file path=ppt/notesSlides/_rels/notesSlide5.xml.rels><?xml version="1.0" encoding="UTF-8" standalone="yes"?><Relationships xmlns="http://schemas.openxmlformats.org/package/2006/relationships"><Relationship Id="rId2" Target="../slides/slide6.xml" Type="http://schemas.openxmlformats.org/officeDocument/2006/relationships/slide"/><Relationship Id="rId1" Target="../notesMasters/notesMaster1.xml" Type="http://schemas.openxmlformats.org/officeDocument/2006/relationships/notesMaster"/></Relationships>
</file>

<file path=ppt/notesSlides/_rels/notesSlide6.xml.rels><?xml version="1.0" encoding="UTF-8" standalone="yes"?><Relationships xmlns="http://schemas.openxmlformats.org/package/2006/relationships"><Relationship Id="rId2" Target="../slides/slide7.xml" Type="http://schemas.openxmlformats.org/officeDocument/2006/relationships/slide"/><Relationship Id="rId1" Target="../notesMasters/notesMaster1.xml" Type="http://schemas.openxmlformats.org/officeDocument/2006/relationships/notesMaster"/></Relationships>
</file>

<file path=ppt/notesSlides/_rels/notesSlide7.xml.rels><?xml version="1.0" encoding="UTF-8" standalone="yes"?><Relationships xmlns="http://schemas.openxmlformats.org/package/2006/relationships"><Relationship Id="rId2" Target="../slides/slide8.xml" Type="http://schemas.openxmlformats.org/officeDocument/2006/relationships/slide"/><Relationship Id="rId1" Target="../notesMasters/notesMaster1.xml" Type="http://schemas.openxmlformats.org/officeDocument/2006/relationships/notesMaster"/></Relationships>
</file>

<file path=ppt/notesSlides/_rels/notesSlide8.xml.rels><?xml version="1.0" encoding="UTF-8" standalone="yes"?><Relationships xmlns="http://schemas.openxmlformats.org/package/2006/relationships"><Relationship Id="rId2" Target="../slides/slide9.xml" Type="http://schemas.openxmlformats.org/officeDocument/2006/relationships/slide"/><Relationship Id="rId1" Target="../notesMasters/notesMaster1.xml" Type="http://schemas.openxmlformats.org/officeDocument/2006/relationships/notesMaster"/></Relationships>
</file>

<file path=ppt/notesSlides/_rels/notesSlide9.xml.rels><?xml version="1.0" encoding="UTF-8" standalone="yes"?><Relationships xmlns="http://schemas.openxmlformats.org/package/2006/relationships"><Relationship Id="rId2" Target="../slides/slide10.xml" Type="http://schemas.openxmlformats.org/officeDocument/2006/relationships/slide"/><Relationship Id="rId1" Target="../notesMasters/notesMaster1.xml" Type="http://schemas.openxmlformats.org/officeDocument/2006/relationships/notesMaster"/></Relationships>
</file>

<file path=ppt/notesSlides/_rels/notesSlide10.xml.rels><?xml version="1.0" encoding="UTF-8" standalone="yes"?><Relationships xmlns="http://schemas.openxmlformats.org/package/2006/relationships"><Relationship Id="rId2" Target="../slides/slide11.xml" Type="http://schemas.openxmlformats.org/officeDocument/2006/relationships/slide"/><Relationship Id="rId1" Target="../notesMasters/notesMaster1.xml" Type="http://schemas.openxmlformats.org/officeDocument/2006/relationships/notesMaster"/></Relationships>
</file>

<file path=ppt/notesSlides/_rels/notesSlide11.xml.rels><?xml version="1.0" encoding="UTF-8" standalone="yes"?><Relationships xmlns="http://schemas.openxmlformats.org/package/2006/relationships"><Relationship Id="rId2" Target="../slides/slide12.xml" Type="http://schemas.openxmlformats.org/officeDocument/2006/relationships/slide"/><Relationship Id="rId1" Target="../notesMasters/notesMaster1.xml" Type="http://schemas.openxmlformats.org/officeDocument/2006/relationships/notesMaster"/></Relationships>
</file>

<file path=ppt/notesSlides/_rels/notesSlide12.xml.rels><?xml version="1.0" encoding="UTF-8" standalone="yes"?><Relationships xmlns="http://schemas.openxmlformats.org/package/2006/relationships"><Relationship Id="rId2" Target="../slides/slide13.xml" Type="http://schemas.openxmlformats.org/officeDocument/2006/relationships/slide"/><Relationship Id="rId1" Target="../notesMasters/notesMaster1.xml" Type="http://schemas.openxmlformats.org/officeDocument/2006/relationships/notesMaster"/></Relationships>
</file>

<file path=ppt/notesSlides/_rels/notesSlide13.xml.rels><?xml version="1.0" encoding="UTF-8" standalone="yes"?><Relationships xmlns="http://schemas.openxmlformats.org/package/2006/relationships"><Relationship Id="rId2" Target="../slides/slide14.xml" Type="http://schemas.openxmlformats.org/officeDocument/2006/relationships/slide"/><Relationship Id="rId1" Target="../notesMasters/notesMaster1.xml" Type="http://schemas.openxmlformats.org/officeDocument/2006/relationships/notesMaster"/></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Changing stage is when the real transition is made. </a:t>
            </a:r>
          </a:p>
          <a:p>
            <a:pPr algn="l" defTabSz="914400" eaLnBrk="1" hangingPunct="1" indent="0" latinLnBrk="0" marL="0" marR="0" rtl="0">
              <a:lnSpc>
                <a:spcPct val="100000"/>
              </a:lnSpc>
              <a:spcBef>
                <a:spcPts val="0"/>
              </a:spcBef>
              <a:spcAft>
                <a:spcPts val="0"/>
              </a:spcAft>
              <a:buClrTx/>
              <a:buSzTx/>
              <a:buFontTx/>
              <a:buNone/>
              <a:tabLst/>
              <a:defRPr/>
            </a:pPr>
            <a:r>
              <a:rPr dirty="0" lang="en-US" smtClean="0"/>
              <a:t>Individuals start learning about the new organizational culture. The initial</a:t>
            </a:r>
            <a:r>
              <a:rPr baseline="0" dirty="0" lang="en-US" smtClean="0"/>
              <a:t> </a:t>
            </a:r>
            <a:r>
              <a:rPr dirty="0" lang="en-US" smtClean="0"/>
              <a:t>stage entails the creation of awareness among the staff on the areas that need change. </a:t>
            </a:r>
            <a:r>
              <a:rPr lang="en-US" smtClean="0"/>
              <a:t>The final </a:t>
            </a:r>
            <a:r>
              <a:rPr dirty="0" lang="en-US" smtClean="0"/>
              <a:t>stage involves stabilizing and reinforcing the new state (</a:t>
            </a:r>
            <a:r>
              <a:rPr dirty="0" err="1" lang="en-US" smtClean="0"/>
              <a:t>Hussain</a:t>
            </a:r>
            <a:r>
              <a:rPr dirty="0" lang="en-US" smtClean="0"/>
              <a:t> et al., 2018).  </a:t>
            </a:r>
          </a:p>
          <a:p>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2</a:t>
            </a:fld>
            <a:endParaRPr lang="en-US"/>
          </a:p>
        </p:txBody>
      </p:sp>
    </p:spTree>
    <p:extLst>
      <p:ext uri="{BB962C8B-B14F-4D97-AF65-F5344CB8AC3E}">
        <p14:creationId xmlns:p14="http://schemas.microsoft.com/office/powerpoint/2010/main" val="1443810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A strategy will be developed to outline the</a:t>
            </a:r>
            <a:r>
              <a:rPr baseline="0" dirty="0" lang="en-US" smtClean="0"/>
              <a:t> goals of the new change initiative and how they will be implemented. Structure of the new change model will be created to delineate the day-to-day activities of the organization. Work systems will also be developed to determine division of labor. The system will be based on shared values to ensure organizational efficiency. A unique style will be used in the change model with regard to leadership and work delegation. Appropriate staff will be recruited based on their skills and capabilities. </a:t>
            </a:r>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3</a:t>
            </a:fld>
            <a:endParaRPr lang="en-US"/>
          </a:p>
        </p:txBody>
      </p:sp>
    </p:spTree>
    <p:extLst>
      <p:ext uri="{BB962C8B-B14F-4D97-AF65-F5344CB8AC3E}">
        <p14:creationId xmlns:p14="http://schemas.microsoft.com/office/powerpoint/2010/main" val="93926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The staff will be educated on the need of the plan to be implemented with urgency. The model will incorporate team-building</a:t>
            </a:r>
            <a:r>
              <a:rPr baseline="0" dirty="0" lang="en-US" smtClean="0"/>
              <a:t> strategies and utilize staff with the right mix of skills.  The  management will need to get the vision correct by integrating aspects such as creativity, objectives, and emotional intelligence. The management will also have to communicate with staff on the need for change. The organization will also have to get things moving with regard to empowerment and action. The organization will also have to set long-term and short-term goals and highlight how they will be achieved. The staff and leaders will have to be determined to avoid giving up after the implementation.  The change will need to reinforced and made part of the </a:t>
            </a:r>
            <a:r>
              <a:rPr baseline="0" lang="en-US" smtClean="0"/>
              <a:t>workplace culture. </a:t>
            </a:r>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4</a:t>
            </a:fld>
            <a:endParaRPr lang="en-US"/>
          </a:p>
        </p:txBody>
      </p:sp>
    </p:spTree>
    <p:extLst>
      <p:ext uri="{BB962C8B-B14F-4D97-AF65-F5344CB8AC3E}">
        <p14:creationId xmlns:p14="http://schemas.microsoft.com/office/powerpoint/2010/main" val="3269665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Patients surveys will be carried out to gather information about medical outcomes.</a:t>
            </a:r>
          </a:p>
          <a:p>
            <a:r>
              <a:rPr dirty="0" lang="en-US" smtClean="0"/>
              <a:t>Medical record audits will provide data on procedural and interventional outcomes.</a:t>
            </a:r>
          </a:p>
          <a:p>
            <a:r>
              <a:rPr dirty="0" lang="en-US" smtClean="0"/>
              <a:t>Interviewing the patients will provide information on patient-rate care characteristics.</a:t>
            </a:r>
          </a:p>
          <a:p>
            <a:r>
              <a:rPr dirty="0" lang="en-US" smtClean="0"/>
              <a:t>Staff survey will provide data on practice experience.</a:t>
            </a:r>
          </a:p>
          <a:p>
            <a:r>
              <a:rPr dirty="0" lang="en-US" smtClean="0"/>
              <a:t>Clinician surveys will provide data on organizational efficiency.</a:t>
            </a:r>
          </a:p>
          <a:p>
            <a:r>
              <a:rPr dirty="0" lang="en-US" smtClean="0"/>
              <a:t>Ethnographic observations will provide data on practice development (Jaen et al., 2010). </a:t>
            </a:r>
          </a:p>
          <a:p>
            <a:r>
              <a:rPr dirty="0" lang="en-US" smtClean="0"/>
              <a:t>Environmental measures will provide data on the environment.</a:t>
            </a:r>
          </a:p>
          <a:p>
            <a:r>
              <a:rPr dirty="0" lang="en-US" smtClean="0"/>
              <a:t>Financial records will provide data on the finances of the facility. </a:t>
            </a:r>
          </a:p>
          <a:p>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5</a:t>
            </a:fld>
            <a:endParaRPr lang="en-US"/>
          </a:p>
        </p:txBody>
      </p:sp>
    </p:spTree>
    <p:extLst>
      <p:ext uri="{BB962C8B-B14F-4D97-AF65-F5344CB8AC3E}">
        <p14:creationId xmlns:p14="http://schemas.microsoft.com/office/powerpoint/2010/main" val="1832951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Team members should have the appropriate skills and knowledge for the change initiative.</a:t>
            </a:r>
          </a:p>
          <a:p>
            <a:r>
              <a:rPr dirty="0" lang="en-US" smtClean="0"/>
              <a:t>The team should be highly experienced.</a:t>
            </a:r>
          </a:p>
          <a:p>
            <a:r>
              <a:rPr dirty="0" lang="en-US" smtClean="0"/>
              <a:t>The individuals selected should be in leadership positions.</a:t>
            </a:r>
          </a:p>
          <a:p>
            <a:r>
              <a:rPr dirty="0" lang="en-US" smtClean="0"/>
              <a:t>The individuals selected should also be competent.</a:t>
            </a:r>
          </a:p>
          <a:p>
            <a:r>
              <a:rPr dirty="0" lang="en-US" smtClean="0"/>
              <a:t>The persons chosen should also have good communication skills.</a:t>
            </a:r>
          </a:p>
          <a:p>
            <a:r>
              <a:rPr dirty="0" lang="en-US" smtClean="0"/>
              <a:t>The team should also be ready to learn.</a:t>
            </a:r>
          </a:p>
          <a:p>
            <a:r>
              <a:rPr dirty="0" lang="en-US" smtClean="0"/>
              <a:t>The team should also be oriented to achieving the new organizational goals. </a:t>
            </a:r>
          </a:p>
          <a:p>
            <a:r>
              <a:rPr dirty="0" lang="en-US" smtClean="0"/>
              <a:t>The individuals selected should be creative and flexible.  </a:t>
            </a:r>
          </a:p>
          <a:p>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6</a:t>
            </a:fld>
            <a:endParaRPr lang="en-US"/>
          </a:p>
        </p:txBody>
      </p:sp>
    </p:spTree>
    <p:extLst>
      <p:ext uri="{BB962C8B-B14F-4D97-AF65-F5344CB8AC3E}">
        <p14:creationId xmlns:p14="http://schemas.microsoft.com/office/powerpoint/2010/main" val="766368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Videoconferencing can be used to communicate the essentials of the change initiative.</a:t>
            </a:r>
          </a:p>
          <a:p>
            <a:r>
              <a:rPr dirty="0" lang="en-US" smtClean="0"/>
              <a:t>The company’s intranet will also used to post important messages.</a:t>
            </a:r>
          </a:p>
          <a:p>
            <a:r>
              <a:rPr dirty="0" lang="en-US" smtClean="0"/>
              <a:t>Emails can also be sent to the staff on the proposed change initiative.</a:t>
            </a:r>
          </a:p>
          <a:p>
            <a:r>
              <a:rPr dirty="0" lang="en-US" smtClean="0"/>
              <a:t>Print media such as flyers can be used to present the change model.</a:t>
            </a:r>
          </a:p>
          <a:p>
            <a:r>
              <a:rPr dirty="0" lang="en-US" smtClean="0"/>
              <a:t>The management can publish encouraging and motivational blog posts.</a:t>
            </a:r>
          </a:p>
          <a:p>
            <a:r>
              <a:rPr dirty="0" lang="en-US" smtClean="0"/>
              <a:t>The management can also post videos and photos related to the change in the organization’s website. </a:t>
            </a:r>
          </a:p>
          <a:p>
            <a:r>
              <a:rPr dirty="0" lang="en-US" smtClean="0"/>
              <a:t>Online group discussions will be used to discuss about the change.</a:t>
            </a:r>
          </a:p>
          <a:p>
            <a:r>
              <a:rPr dirty="0" lang="en-US" smtClean="0"/>
              <a:t>Also, the management can send information about the change through instant </a:t>
            </a:r>
            <a:r>
              <a:rPr dirty="0" err="1" lang="en-US" smtClean="0"/>
              <a:t>messsaging</a:t>
            </a:r>
            <a:r>
              <a:rPr dirty="0" lang="en-US" smtClean="0"/>
              <a:t>.</a:t>
            </a:r>
          </a:p>
          <a:p>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7</a:t>
            </a:fld>
            <a:endParaRPr lang="en-US"/>
          </a:p>
        </p:txBody>
      </p:sp>
    </p:spTree>
    <p:extLst>
      <p:ext uri="{BB962C8B-B14F-4D97-AF65-F5344CB8AC3E}">
        <p14:creationId xmlns:p14="http://schemas.microsoft.com/office/powerpoint/2010/main" val="1317827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Stakeholders will be provided with a comprehensive plan about the change.</a:t>
            </a:r>
          </a:p>
          <a:p>
            <a:r>
              <a:rPr dirty="0" lang="en-US" smtClean="0"/>
              <a:t>A detailed communication plan will be developed at the early stages.</a:t>
            </a:r>
          </a:p>
          <a:p>
            <a:r>
              <a:rPr dirty="0" lang="en-US" smtClean="0"/>
              <a:t>A conducive environment will be created for the proposed change.</a:t>
            </a:r>
          </a:p>
          <a:p>
            <a:r>
              <a:rPr dirty="0" lang="en-US" smtClean="0"/>
              <a:t>Stakeholders will be actively engaged in the change process.</a:t>
            </a:r>
          </a:p>
          <a:p>
            <a:r>
              <a:rPr dirty="0" lang="en-US" smtClean="0"/>
              <a:t>Stakeholder support committees will utilized to connect the change coordinator and the stakeholders.</a:t>
            </a:r>
          </a:p>
          <a:p>
            <a:r>
              <a:rPr dirty="0" lang="en-US" smtClean="0"/>
              <a:t>Stakeholders will be informed about the benefits of the changes.</a:t>
            </a:r>
          </a:p>
          <a:p>
            <a:r>
              <a:rPr dirty="0" lang="en-US" smtClean="0"/>
              <a:t>Stakeholders should be informed about the resisters and champions of the change initiative</a:t>
            </a:r>
          </a:p>
          <a:p>
            <a:r>
              <a:rPr dirty="0" lang="en-US" smtClean="0"/>
              <a:t>A positive relationship will be established with the stakeholders</a:t>
            </a:r>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8</a:t>
            </a:fld>
            <a:endParaRPr lang="en-US"/>
          </a:p>
        </p:txBody>
      </p:sp>
    </p:spTree>
    <p:extLst>
      <p:ext uri="{BB962C8B-B14F-4D97-AF65-F5344CB8AC3E}">
        <p14:creationId xmlns:p14="http://schemas.microsoft.com/office/powerpoint/2010/main" val="345266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Collaborative teams with common objectives will be created.</a:t>
            </a:r>
          </a:p>
          <a:p>
            <a:r>
              <a:rPr dirty="0" lang="en-US" smtClean="0"/>
              <a:t>Teams will be created based on the skills and knowledge to maximize their potential.</a:t>
            </a:r>
          </a:p>
          <a:p>
            <a:r>
              <a:rPr dirty="0" lang="en-US" smtClean="0"/>
              <a:t>Teams will be required to be persuasive and energetic about the changes.</a:t>
            </a:r>
          </a:p>
          <a:p>
            <a:r>
              <a:rPr dirty="0" lang="en-US" smtClean="0"/>
              <a:t>The change coordinator will also be required to be passionate about the proposed change.</a:t>
            </a:r>
          </a:p>
          <a:p>
            <a:r>
              <a:rPr dirty="0" lang="en-US" smtClean="0"/>
              <a:t>The staff should be give opportunities to provide feedback.</a:t>
            </a:r>
          </a:p>
          <a:p>
            <a:r>
              <a:rPr dirty="0" lang="en-US" smtClean="0"/>
              <a:t>The management should be positive and supportive to the employees during the change process. </a:t>
            </a:r>
          </a:p>
          <a:p>
            <a:r>
              <a:rPr dirty="0" lang="en-US" smtClean="0"/>
              <a:t>Clinicians should be provided with data to support the need for change.</a:t>
            </a:r>
          </a:p>
          <a:p>
            <a:r>
              <a:rPr dirty="0" lang="en-US" smtClean="0"/>
              <a:t>Conflicts related to the change initiative will be resolved effectively. </a:t>
            </a:r>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9</a:t>
            </a:fld>
            <a:endParaRPr lang="en-US"/>
          </a:p>
        </p:txBody>
      </p:sp>
    </p:spTree>
    <p:extLst>
      <p:ext uri="{BB962C8B-B14F-4D97-AF65-F5344CB8AC3E}">
        <p14:creationId xmlns:p14="http://schemas.microsoft.com/office/powerpoint/2010/main" val="1377613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The management will create awareness of how the existing culture impacts negatively on the organization. </a:t>
            </a:r>
          </a:p>
          <a:p>
            <a:r>
              <a:rPr dirty="0" lang="en-US" smtClean="0"/>
              <a:t>Old behavioral characteristics and processes will be examined.</a:t>
            </a:r>
          </a:p>
          <a:p>
            <a:r>
              <a:rPr dirty="0" lang="en-US" smtClean="0"/>
              <a:t>The analysis will help show the staff why change is inevitable.</a:t>
            </a:r>
          </a:p>
          <a:p>
            <a:r>
              <a:rPr dirty="0" lang="en-US" smtClean="0"/>
              <a:t>The essentials of the change process will be communicated to the staff.</a:t>
            </a:r>
          </a:p>
          <a:p>
            <a:r>
              <a:rPr dirty="0" lang="en-US" smtClean="0"/>
              <a:t>The new change model will be implemented.</a:t>
            </a:r>
          </a:p>
          <a:p>
            <a:r>
              <a:rPr dirty="0" lang="en-US" smtClean="0"/>
              <a:t>Staff will be required to learn new traits, ways of thinking, and processes.</a:t>
            </a:r>
          </a:p>
          <a:p>
            <a:r>
              <a:rPr dirty="0" lang="en-US" smtClean="0"/>
              <a:t>Support will be offered to the employees to make them comfortable with the new culture.</a:t>
            </a:r>
          </a:p>
          <a:p>
            <a:r>
              <a:rPr dirty="0" lang="en-US" smtClean="0"/>
              <a:t>The new state will be solidified to prevent reverting to the old culture.</a:t>
            </a:r>
          </a:p>
          <a:p>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10</a:t>
            </a:fld>
            <a:endParaRPr lang="en-US"/>
          </a:p>
        </p:txBody>
      </p:sp>
    </p:spTree>
    <p:extLst>
      <p:ext uri="{BB962C8B-B14F-4D97-AF65-F5344CB8AC3E}">
        <p14:creationId xmlns:p14="http://schemas.microsoft.com/office/powerpoint/2010/main" val="5614413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The employees should be regularly educated on the new structural and cultural changes.</a:t>
            </a:r>
          </a:p>
          <a:p>
            <a:r>
              <a:rPr dirty="0" lang="en-US" smtClean="0"/>
              <a:t>Attainable goals about the new model should be set.</a:t>
            </a:r>
          </a:p>
          <a:p>
            <a:r>
              <a:rPr dirty="0" lang="en-US" smtClean="0"/>
              <a:t>Regular communication should be made to the team.</a:t>
            </a:r>
          </a:p>
          <a:p>
            <a:r>
              <a:rPr dirty="0" lang="en-US" smtClean="0"/>
              <a:t>The outcomes of the new system should be communicated to the staff. </a:t>
            </a:r>
          </a:p>
          <a:p>
            <a:r>
              <a:rPr dirty="0" lang="en-US" smtClean="0"/>
              <a:t>Staff and clinicians should rewarded for their contributing in ensuring the change.</a:t>
            </a:r>
          </a:p>
          <a:p>
            <a:r>
              <a:rPr dirty="0" lang="en-US" smtClean="0"/>
              <a:t>The implications of the change should be discussed with the employees. </a:t>
            </a:r>
          </a:p>
          <a:p>
            <a:r>
              <a:rPr dirty="0" lang="en-US" smtClean="0"/>
              <a:t>Staff should be given opportunities to provide feedback about the new changes.</a:t>
            </a:r>
          </a:p>
          <a:p>
            <a:r>
              <a:rPr dirty="0" lang="en-US" smtClean="0"/>
              <a:t>Necessary infrastructure should be developed to support the change (Silver, </a:t>
            </a:r>
            <a:r>
              <a:rPr dirty="0" err="1" lang="en-US" smtClean="0"/>
              <a:t>McQuillan</a:t>
            </a:r>
            <a:r>
              <a:rPr dirty="0" lang="en-US" smtClean="0"/>
              <a:t>, &amp; </a:t>
            </a:r>
            <a:r>
              <a:rPr dirty="0" err="1" lang="en-US" smtClean="0"/>
              <a:t>Chertow</a:t>
            </a:r>
            <a:r>
              <a:rPr dirty="0" lang="en-US" smtClean="0"/>
              <a:t>, 2016). </a:t>
            </a:r>
          </a:p>
          <a:p>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11</a:t>
            </a:fld>
            <a:endParaRPr lang="en-US"/>
          </a:p>
        </p:txBody>
      </p:sp>
    </p:spTree>
    <p:extLst>
      <p:ext uri="{BB962C8B-B14F-4D97-AF65-F5344CB8AC3E}">
        <p14:creationId xmlns:p14="http://schemas.microsoft.com/office/powerpoint/2010/main" val="654197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The change initiative will make the organization more responsive to patient needs.</a:t>
            </a:r>
          </a:p>
          <a:p>
            <a:r>
              <a:rPr dirty="0" lang="en-US" smtClean="0"/>
              <a:t>It will help improve medical outcomes.</a:t>
            </a:r>
          </a:p>
          <a:p>
            <a:r>
              <a:rPr dirty="0" lang="en-US" smtClean="0"/>
              <a:t>It will help improve organizational efficiency.</a:t>
            </a:r>
          </a:p>
          <a:p>
            <a:r>
              <a:rPr dirty="0" lang="en-US" smtClean="0"/>
              <a:t>It will also help promote clinician productivity.</a:t>
            </a:r>
          </a:p>
          <a:p>
            <a:r>
              <a:rPr dirty="0" lang="en-US" smtClean="0"/>
              <a:t>The time for administering care will be reduced significantly.</a:t>
            </a:r>
          </a:p>
          <a:p>
            <a:r>
              <a:rPr dirty="0" lang="en-US" smtClean="0"/>
              <a:t>Patient satisfaction will be improved. </a:t>
            </a:r>
          </a:p>
          <a:p>
            <a:r>
              <a:rPr dirty="0" lang="en-US" smtClean="0"/>
              <a:t>There will be an increased return on investment.</a:t>
            </a:r>
          </a:p>
          <a:p>
            <a:r>
              <a:rPr dirty="0" lang="en-US" smtClean="0"/>
              <a:t>The change initiative will create opportunities for creativity and innovation. </a:t>
            </a:r>
          </a:p>
          <a:p>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12</a:t>
            </a:fld>
            <a:endParaRPr lang="en-US"/>
          </a:p>
        </p:txBody>
      </p:sp>
    </p:spTree>
    <p:extLst>
      <p:ext uri="{BB962C8B-B14F-4D97-AF65-F5344CB8AC3E}">
        <p14:creationId xmlns:p14="http://schemas.microsoft.com/office/powerpoint/2010/main" val="16832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The change initiative will work since it will enable smooth transition from one culture to another.</a:t>
            </a:r>
          </a:p>
          <a:p>
            <a:r>
              <a:rPr dirty="0" lang="en-US" smtClean="0"/>
              <a:t>The productivity and the morale of the employees will be improved.</a:t>
            </a:r>
          </a:p>
          <a:p>
            <a:r>
              <a:rPr dirty="0" lang="en-US" smtClean="0"/>
              <a:t>A correct perception about care will be created.</a:t>
            </a:r>
          </a:p>
          <a:p>
            <a:r>
              <a:rPr dirty="0" lang="en-US" smtClean="0"/>
              <a:t>Resistance to the new change model will be minimal.</a:t>
            </a:r>
          </a:p>
          <a:p>
            <a:r>
              <a:rPr dirty="0" lang="en-US" smtClean="0"/>
              <a:t>Cooperation and collaboration among clinicians will be improved.</a:t>
            </a:r>
          </a:p>
          <a:p>
            <a:r>
              <a:rPr dirty="0" lang="en-US" smtClean="0"/>
              <a:t>Optimal care outcomes will be achieved.</a:t>
            </a:r>
          </a:p>
          <a:p>
            <a:r>
              <a:rPr dirty="0" lang="en-US" smtClean="0"/>
              <a:t>Stress and anxiety among the staff will be minimized.</a:t>
            </a:r>
          </a:p>
          <a:p>
            <a:r>
              <a:rPr dirty="0" lang="en-US" smtClean="0"/>
              <a:t>Positive opportunities will be created for care improvement.</a:t>
            </a:r>
          </a:p>
          <a:p>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13</a:t>
            </a:fld>
            <a:endParaRPr lang="en-US"/>
          </a:p>
        </p:txBody>
      </p:sp>
    </p:spTree>
    <p:extLst>
      <p:ext uri="{BB962C8B-B14F-4D97-AF65-F5344CB8AC3E}">
        <p14:creationId xmlns:p14="http://schemas.microsoft.com/office/powerpoint/2010/main" val="1057883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ChangeAspect="1" noGrp="1" noRot="1"/>
          </p:cNvSpPr>
          <p:nvPr>
            <p:ph type="sldImg"/>
          </p:nvPr>
        </p:nvSpPr>
        <p:spPr/>
      </p:sp>
      <p:sp>
        <p:nvSpPr>
          <p:cNvPr id="3" name="Notes Placeholder 2"/>
          <p:cNvSpPr>
            <a:spLocks noGrp="1"/>
          </p:cNvSpPr>
          <p:nvPr>
            <p:ph idx="1" type="body"/>
          </p:nvPr>
        </p:nvSpPr>
        <p:spPr/>
        <p:txBody>
          <a:bodyPr numCol="1"/>
          <a:lstStyle/>
          <a:p>
            <a:r>
              <a:rPr dirty="0" lang="en-US" smtClean="0"/>
              <a:t>Effective communication strategies will be put in place.</a:t>
            </a:r>
          </a:p>
          <a:p>
            <a:r>
              <a:rPr dirty="0" lang="en-US" smtClean="0"/>
              <a:t>Employee acceptance will be prevalent in the long-term.</a:t>
            </a:r>
          </a:p>
          <a:p>
            <a:r>
              <a:rPr dirty="0" lang="en-US" smtClean="0"/>
              <a:t>Employee loyalty will be enhanced due to improve care environment.</a:t>
            </a:r>
          </a:p>
          <a:p>
            <a:r>
              <a:rPr dirty="0" lang="en-US" smtClean="0"/>
              <a:t>Customer satisfaction will be achieved after the implementation of the change initiative.</a:t>
            </a:r>
          </a:p>
          <a:p>
            <a:r>
              <a:rPr dirty="0" lang="en-US" smtClean="0"/>
              <a:t>The change will be supported with careful planning and follow up.</a:t>
            </a:r>
          </a:p>
          <a:p>
            <a:r>
              <a:rPr dirty="0" lang="en-US" smtClean="0"/>
              <a:t>The change model will create room for modification.</a:t>
            </a:r>
          </a:p>
          <a:p>
            <a:r>
              <a:rPr dirty="0" lang="en-US" smtClean="0"/>
              <a:t>Stakeholders, suppliers, and customers will comprehend the need for change.</a:t>
            </a:r>
          </a:p>
          <a:p>
            <a:r>
              <a:rPr dirty="0" lang="en-US" smtClean="0"/>
              <a:t>The possibilities for failure will be reduced.</a:t>
            </a:r>
          </a:p>
          <a:p>
            <a:endParaRPr dirty="0" lang="en-US"/>
          </a:p>
        </p:txBody>
      </p:sp>
      <p:sp>
        <p:nvSpPr>
          <p:cNvPr id="4" name="Slide Number Placeholder 3"/>
          <p:cNvSpPr>
            <a:spLocks noGrp="1"/>
          </p:cNvSpPr>
          <p:nvPr>
            <p:ph idx="10" sz="quarter" type="sldNum"/>
          </p:nvPr>
        </p:nvSpPr>
        <p:spPr/>
        <p:txBody>
          <a:bodyPr numCol="1"/>
          <a:lstStyle/>
          <a:p>
            <a:fld id="{03057776-9297-4A90-B4CC-9A2419493082}" type="slidenum">
              <a:rPr lang="en-US" smtClean="0"/>
              <a:t>14</a:t>
            </a:fld>
            <a:endParaRPr lang="en-US"/>
          </a:p>
        </p:txBody>
      </p:sp>
    </p:spTree>
    <p:extLst>
      <p:ext uri="{BB962C8B-B14F-4D97-AF65-F5344CB8AC3E}">
        <p14:creationId xmlns:p14="http://schemas.microsoft.com/office/powerpoint/2010/main" val="3740787901"/>
      </p:ext>
    </p:extLst>
  </p:cSld>
  <p:clrMapOvr>
    <a:masterClrMapping/>
  </p:clrMapOvr>
</p:notes>
</file>

<file path=ppt/slideLayouts/_rels/slideLayout1.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sp>
          <p:nvSpPr>
            <p:cNvPr id="45" name="Freeform 44"/>
            <p:cNvSpPr/>
            <p:nvPr/>
          </p:nvSpPr>
          <p:spPr>
            <a:xfrm>
              <a:off x="-11875" y="5035138"/>
              <a:ext cx="9144000" cy="1175655"/>
            </a:xfrm>
            <a:custGeom>
              <a:avLst/>
              <a:gdLst>
                <a:gd fmla="*/ 0 w 9144000" name="connsiteX0"/>
                <a:gd fmla="*/ 1116280 h 1175656" name="connsiteY0"/>
                <a:gd fmla="*/ 1674420 w 9144000" name="connsiteX1"/>
                <a:gd fmla="*/ 1163781 h 1175656" name="connsiteY1"/>
                <a:gd fmla="*/ 4120737 w 9144000" name="connsiteX2"/>
                <a:gd fmla="*/ 1045028 h 1175656" name="connsiteY2"/>
                <a:gd fmla="*/ 7172696 w 9144000" name="connsiteX3"/>
                <a:gd fmla="*/ 605641 h 1175656" name="connsiteY3"/>
                <a:gd fmla="*/ 9144000 w 9144000" name="connsiteX4"/>
                <a:gd fmla="*/ 0 h 1175656" name="connsiteY4"/>
                <a:gd fmla="*/ 0 w 9144000" name="connsiteX0"/>
                <a:gd fmla="*/ 1270659 h 1330035" name="connsiteY0"/>
                <a:gd fmla="*/ 1674420 w 9144000" name="connsiteX1"/>
                <a:gd fmla="*/ 1318160 h 1330035" name="connsiteY1"/>
                <a:gd fmla="*/ 4120737 w 9144000" name="connsiteX2"/>
                <a:gd fmla="*/ 1199407 h 1330035" name="connsiteY2"/>
                <a:gd fmla="*/ 7172696 w 9144000" name="connsiteX3"/>
                <a:gd fmla="*/ 760020 h 1330035" name="connsiteY3"/>
                <a:gd fmla="*/ 9144000 w 9144000" name="connsiteX4"/>
                <a:gd fmla="*/ 0 h 1330035" name="connsiteY4"/>
                <a:gd fmla="*/ 0 w 9144000" name="connsiteX0"/>
                <a:gd fmla="*/ 1270659 h 1330035" name="connsiteY0"/>
                <a:gd fmla="*/ 1674420 w 9144000" name="connsiteX1"/>
                <a:gd fmla="*/ 1318160 h 1330035" name="connsiteY1"/>
                <a:gd fmla="*/ 4120737 w 9144000" name="connsiteX2"/>
                <a:gd fmla="*/ 1199407 h 1330035" name="connsiteY2"/>
                <a:gd fmla="*/ 7172696 w 9144000" name="connsiteX3"/>
                <a:gd fmla="*/ 760020 h 1330035" name="connsiteY3"/>
                <a:gd fmla="*/ 9144000 w 9144000" name="connsiteX4"/>
                <a:gd fmla="*/ 0 h 1330035" name="connsiteY4"/>
                <a:gd fmla="*/ 0 w 9144000" name="connsiteX0"/>
                <a:gd fmla="*/ 1270659 h 1330035" name="connsiteY0"/>
                <a:gd fmla="*/ 1674420 w 9144000" name="connsiteX1"/>
                <a:gd fmla="*/ 1318160 h 1330035" name="connsiteY1"/>
                <a:gd fmla="*/ 4120737 w 9144000" name="connsiteX2"/>
                <a:gd fmla="*/ 1199407 h 1330035" name="connsiteY2"/>
                <a:gd fmla="*/ 7172696 w 9144000" name="connsiteX3"/>
                <a:gd fmla="*/ 760020 h 1330035" name="connsiteY3"/>
                <a:gd fmla="*/ 9144000 w 9144000" name="connsiteX4"/>
                <a:gd fmla="*/ 0 h 1330035" name="connsiteY4"/>
                <a:gd fmla="*/ 0 w 9144000" name="connsiteX0"/>
                <a:gd fmla="*/ 1116279 h 1175655" name="connsiteY0"/>
                <a:gd fmla="*/ 1674420 w 9144000" name="connsiteX1"/>
                <a:gd fmla="*/ 1163780 h 1175655" name="connsiteY1"/>
                <a:gd fmla="*/ 4120737 w 9144000" name="connsiteX2"/>
                <a:gd fmla="*/ 1045027 h 1175655" name="connsiteY2"/>
                <a:gd fmla="*/ 7172696 w 9144000" name="connsiteX3"/>
                <a:gd fmla="*/ 605640 h 1175655" name="connsiteY3"/>
                <a:gd fmla="*/ 9144000 w 9144000" name="connsiteX4"/>
                <a:gd fmla="*/ 0 h 1175655"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1175655" w="9144000">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48" name="Freeform 47"/>
            <p:cNvSpPr/>
            <p:nvPr/>
          </p:nvSpPr>
          <p:spPr>
            <a:xfrm>
              <a:off x="-11875" y="3467595"/>
              <a:ext cx="9144000" cy="890650"/>
            </a:xfrm>
            <a:custGeom>
              <a:avLst/>
              <a:gdLst>
                <a:gd fmla="*/ 0 w 9144000" name="connsiteX0"/>
                <a:gd fmla="*/ 890650 h 890650" name="connsiteY0"/>
                <a:gd fmla="*/ 1045028 w 9144000" name="connsiteX1"/>
                <a:gd fmla="*/ 475013 h 890650" name="connsiteY1"/>
                <a:gd fmla="*/ 3111335 w 9144000" name="connsiteX2"/>
                <a:gd fmla="*/ 71252 h 890650" name="connsiteY2"/>
                <a:gd fmla="*/ 5913911 w 9144000" name="connsiteX3"/>
                <a:gd fmla="*/ 71252 h 890650" name="connsiteY3"/>
                <a:gd fmla="*/ 9144000 w 9144000" name="connsiteX4"/>
                <a:gd fmla="*/ 498764 h 890650"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890650" w="914400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49" name="Freeform 48"/>
            <p:cNvSpPr/>
            <p:nvPr/>
          </p:nvSpPr>
          <p:spPr>
            <a:xfrm>
              <a:off x="-23751" y="5640779"/>
              <a:ext cx="3004457" cy="1211283"/>
            </a:xfrm>
            <a:custGeom>
              <a:avLst/>
              <a:gdLst>
                <a:gd fmla="*/ 0 w 3004457" name="connsiteX0"/>
                <a:gd fmla="*/ 0 h 1211283" name="connsiteY0"/>
                <a:gd fmla="*/ 3004457 w 3004457" name="connsiteX1"/>
                <a:gd fmla="*/ 1211283 h 1211283" name="connsiteY1"/>
              </a:gdLst>
              <a:ahLst/>
              <a:cxnLst>
                <a:cxn ang="0">
                  <a:pos x="connsiteX0" y="connsiteY0"/>
                </a:cxn>
                <a:cxn ang="0">
                  <a:pos x="connsiteX1" y="connsiteY1"/>
                </a:cxn>
              </a:cxnLst>
              <a:rect b="b" l="l" r="r" t="t"/>
              <a:pathLst>
                <a:path h="1211283" w="3004457">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51" name="Freeform 50"/>
            <p:cNvSpPr/>
            <p:nvPr/>
          </p:nvSpPr>
          <p:spPr>
            <a:xfrm>
              <a:off x="-11875" y="5284519"/>
              <a:ext cx="9144000" cy="1478478"/>
            </a:xfrm>
            <a:custGeom>
              <a:avLst/>
              <a:gdLst>
                <a:gd fmla="*/ 0 w 9144000" name="connsiteX0"/>
                <a:gd fmla="*/ 0 h 1478478" name="connsiteY0"/>
                <a:gd fmla="*/ 1104405 w 9144000" name="connsiteX1"/>
                <a:gd fmla="*/ 344385 h 1478478" name="connsiteY1"/>
                <a:gd fmla="*/ 3194462 w 9144000" name="connsiteX2"/>
                <a:gd fmla="*/ 866899 h 1478478" name="connsiteY2"/>
                <a:gd fmla="*/ 5676405 w 9144000" name="connsiteX3"/>
                <a:gd fmla="*/ 1282536 h 1478478" name="connsiteY3"/>
                <a:gd fmla="*/ 7730836 w 9144000" name="connsiteX4"/>
                <a:gd fmla="*/ 1448790 h 1478478" name="connsiteY4"/>
                <a:gd fmla="*/ 8573984 w 9144000" name="connsiteX5"/>
                <a:gd fmla="*/ 1460665 h 1478478" name="connsiteY5"/>
                <a:gd fmla="*/ 9144000 w 9144000" name="connsiteX6"/>
                <a:gd fmla="*/ 1425039 h 1478478"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478478" w="9144000">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52" name="Freeform 51"/>
            <p:cNvSpPr/>
            <p:nvPr/>
          </p:nvSpPr>
          <p:spPr>
            <a:xfrm>
              <a:off x="2137558" y="5132120"/>
              <a:ext cx="6982691" cy="1719942"/>
            </a:xfrm>
            <a:custGeom>
              <a:avLst/>
              <a:gdLst>
                <a:gd fmla="*/ 0 w 6982691" name="connsiteX0"/>
                <a:gd fmla="*/ 1719942 h 1719942" name="connsiteY0"/>
                <a:gd fmla="*/ 546265 w 6982691" name="connsiteX1"/>
                <a:gd fmla="*/ 1185553 h 1719942" name="connsiteY1"/>
                <a:gd fmla="*/ 1330037 w 6982691" name="connsiteX2"/>
                <a:gd fmla="*/ 710540 h 1719942" name="connsiteY2"/>
                <a:gd fmla="*/ 2078182 w 6982691" name="connsiteX3"/>
                <a:gd fmla="*/ 437407 h 1719942" name="connsiteY3"/>
                <a:gd fmla="*/ 3348842 w 6982691" name="connsiteX4"/>
                <a:gd fmla="*/ 152399 h 1719942" name="connsiteY4"/>
                <a:gd fmla="*/ 4001985 w 6982691" name="connsiteX5"/>
                <a:gd fmla="*/ 69272 h 1719942" name="connsiteY5"/>
                <a:gd fmla="*/ 5047013 w 6982691" name="connsiteX6"/>
                <a:gd fmla="*/ 9896 h 1719942" name="connsiteY6"/>
                <a:gd fmla="*/ 5890161 w 6982691" name="connsiteX7"/>
                <a:gd fmla="*/ 9896 h 1719942" name="connsiteY7"/>
                <a:gd fmla="*/ 6495803 w 6982691" name="connsiteX8"/>
                <a:gd fmla="*/ 9896 h 1719942" name="connsiteY8"/>
                <a:gd fmla="*/ 6899564 w 6982691" name="connsiteX9"/>
                <a:gd fmla="*/ 33646 h 1719942" name="connsiteY9"/>
                <a:gd fmla="*/ 6982691 w 6982691" name="connsiteX10"/>
                <a:gd fmla="*/ 45522 h 1719942" name="connsiteY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b="b" l="l" r="r" t="t"/>
              <a:pathLst>
                <a:path h="1719942" w="6982691">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53" name="Hexagon 52"/>
            <p:cNvSpPr/>
            <p:nvPr/>
          </p:nvSpPr>
          <p:spPr>
            <a:xfrm rot="1800000">
              <a:off x="2996165" y="2859252"/>
              <a:ext cx="1601400" cy="1388236"/>
            </a:xfrm>
            <a:prstGeom prst="hexagon">
              <a:avLst>
                <a:gd fmla="val 28544" name="adj"/>
                <a:gd fmla="val 115470" name="vf"/>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4" name="Hexagon 53"/>
            <p:cNvSpPr/>
            <p:nvPr/>
          </p:nvSpPr>
          <p:spPr>
            <a:xfrm rot="1800000">
              <a:off x="3720065" y="4126078"/>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5" name="Hexagon 54"/>
            <p:cNvSpPr/>
            <p:nvPr/>
          </p:nvSpPr>
          <p:spPr>
            <a:xfrm rot="1800000">
              <a:off x="3729591" y="1592427"/>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6" name="Hexagon 55"/>
            <p:cNvSpPr/>
            <p:nvPr/>
          </p:nvSpPr>
          <p:spPr>
            <a:xfrm rot="1800000">
              <a:off x="2977115" y="325603"/>
              <a:ext cx="1601400" cy="1388236"/>
            </a:xfrm>
            <a:prstGeom prst="hexagon">
              <a:avLst>
                <a:gd fmla="val 28544" name="adj"/>
                <a:gd fmla="val 115470" name="vf"/>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7" name="Hexagon 56"/>
            <p:cNvSpPr/>
            <p:nvPr/>
          </p:nvSpPr>
          <p:spPr>
            <a:xfrm rot="1800000">
              <a:off x="4463014" y="5383378"/>
              <a:ext cx="1601400" cy="1388236"/>
            </a:xfrm>
            <a:prstGeom prst="hexagon">
              <a:avLst>
                <a:gd fmla="val 28544" name="adj"/>
                <a:gd fmla="val 115470" name="vf"/>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8" name="Freeform 57"/>
            <p:cNvSpPr/>
            <p:nvPr/>
          </p:nvSpPr>
          <p:spPr>
            <a:xfrm rot="1800000">
              <a:off x="-382404" y="4201528"/>
              <a:ext cx="1261499" cy="1388236"/>
            </a:xfrm>
            <a:custGeom>
              <a:avLst/>
              <a:gdLst>
                <a:gd fmla="*/ 0 w 1601400" name="connsiteX0"/>
                <a:gd fmla="*/ 694118 h 1388236" name="connsiteY0"/>
                <a:gd fmla="*/ 396258 w 1601400" name="connsiteX1"/>
                <a:gd fmla="*/ 0 h 1388236" name="connsiteY1"/>
                <a:gd fmla="*/ 1205142 w 1601400" name="connsiteX2"/>
                <a:gd fmla="*/ 0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261499" name="connsiteX0"/>
                <a:gd fmla="*/ 105098 h 1388236" name="connsiteY0"/>
                <a:gd fmla="*/ 56357 w 1261499" name="connsiteX1"/>
                <a:gd fmla="*/ 0 h 1388236" name="connsiteY1"/>
                <a:gd fmla="*/ 865241 w 1261499" name="connsiteX2"/>
                <a:gd fmla="*/ 0 h 1388236" name="connsiteY2"/>
                <a:gd fmla="*/ 1261499 w 1261499" name="connsiteX3"/>
                <a:gd fmla="*/ 694118 h 1388236" name="connsiteY3"/>
                <a:gd fmla="*/ 865241 w 1261499" name="connsiteX4"/>
                <a:gd fmla="*/ 1388236 h 1388236" name="connsiteY4"/>
                <a:gd fmla="*/ 56357 w 1261499" name="connsiteX5"/>
                <a:gd fmla="*/ 1388236 h 1388236" name="connsiteY5"/>
                <a:gd fmla="*/ 0 w 1261499" name="connsiteX6"/>
                <a:gd fmla="*/ 105098 h 1388236" name="connsiteY6"/>
                <a:gd fmla="*/ 0 w 1261499" name="connsiteX0"/>
                <a:gd fmla="*/ 105098 h 1388236" name="connsiteY0"/>
                <a:gd fmla="*/ 56357 w 1261499" name="connsiteX1"/>
                <a:gd fmla="*/ 0 h 1388236" name="connsiteY1"/>
                <a:gd fmla="*/ 865241 w 1261499" name="connsiteX2"/>
                <a:gd fmla="*/ 0 h 1388236" name="connsiteY2"/>
                <a:gd fmla="*/ 1261499 w 1261499" name="connsiteX3"/>
                <a:gd fmla="*/ 694118 h 1388236" name="connsiteY3"/>
                <a:gd fmla="*/ 865241 w 1261499" name="connsiteX4"/>
                <a:gd fmla="*/ 1388236 h 1388236" name="connsiteY4"/>
                <a:gd fmla="*/ 744578 w 1261499" name="connsiteX5"/>
                <a:gd fmla="*/ 1387893 h 1388236" name="connsiteY5"/>
                <a:gd fmla="*/ 0 w 1261499" name="connsiteX6"/>
                <a:gd fmla="*/ 105098 h 1388236"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388236" w="1261499">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9" name="Hexagon 58"/>
            <p:cNvSpPr/>
            <p:nvPr/>
          </p:nvSpPr>
          <p:spPr>
            <a:xfrm rot="1800000">
              <a:off x="24365" y="5402429"/>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0" name="Hexagon 59"/>
            <p:cNvSpPr/>
            <p:nvPr/>
          </p:nvSpPr>
          <p:spPr>
            <a:xfrm rot="1800000">
              <a:off x="52941" y="2849728"/>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1" name="Hexagon 60"/>
            <p:cNvSpPr/>
            <p:nvPr/>
          </p:nvSpPr>
          <p:spPr>
            <a:xfrm rot="1800000">
              <a:off x="776840" y="4126077"/>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2" name="Hexagon 61"/>
            <p:cNvSpPr/>
            <p:nvPr/>
          </p:nvSpPr>
          <p:spPr>
            <a:xfrm rot="1800000">
              <a:off x="1510265" y="5411953"/>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3" name="Hexagon 62"/>
            <p:cNvSpPr/>
            <p:nvPr/>
          </p:nvSpPr>
          <p:spPr>
            <a:xfrm rot="1800000">
              <a:off x="1529316" y="2859252"/>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4" name="Hexagon 63"/>
            <p:cNvSpPr/>
            <p:nvPr/>
          </p:nvSpPr>
          <p:spPr>
            <a:xfrm rot="1800000">
              <a:off x="795890" y="1563853"/>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5" name="Hexagon 64"/>
            <p:cNvSpPr/>
            <p:nvPr/>
          </p:nvSpPr>
          <p:spPr>
            <a:xfrm rot="1800000">
              <a:off x="6806166" y="4145128"/>
              <a:ext cx="1601400" cy="1388236"/>
            </a:xfrm>
            <a:prstGeom prst="hexagon">
              <a:avLst>
                <a:gd fmla="val 28544" name="adj"/>
                <a:gd fmla="val 115470" name="vf"/>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6" name="Hexagon 65"/>
            <p:cNvSpPr/>
            <p:nvPr/>
          </p:nvSpPr>
          <p:spPr>
            <a:xfrm rot="1800000">
              <a:off x="7549116" y="5421479"/>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7" name="Hexagon 66"/>
            <p:cNvSpPr/>
            <p:nvPr/>
          </p:nvSpPr>
          <p:spPr>
            <a:xfrm rot="1800000">
              <a:off x="7549117" y="2868778"/>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8" name="Freeform 67"/>
            <p:cNvSpPr/>
            <p:nvPr/>
          </p:nvSpPr>
          <p:spPr>
            <a:xfrm rot="1800000">
              <a:off x="8306521" y="4055629"/>
              <a:ext cx="1243407" cy="1388236"/>
            </a:xfrm>
            <a:custGeom>
              <a:avLst/>
              <a:gdLst>
                <a:gd fmla="*/ 0 w 1601400" name="connsiteX0"/>
                <a:gd fmla="*/ 694118 h 1388236" name="connsiteY0"/>
                <a:gd fmla="*/ 396258 w 1601400" name="connsiteX1"/>
                <a:gd fmla="*/ 0 h 1388236" name="connsiteY1"/>
                <a:gd fmla="*/ 1205142 w 1601400" name="connsiteX2"/>
                <a:gd fmla="*/ 0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601400" name="connsiteX0"/>
                <a:gd fmla="*/ 694118 h 1388236" name="connsiteY0"/>
                <a:gd fmla="*/ 396258 w 1601400" name="connsiteX1"/>
                <a:gd fmla="*/ 0 h 1388236" name="connsiteY1"/>
                <a:gd fmla="*/ 474029 w 1601400" name="connsiteX2"/>
                <a:gd fmla="*/ 4016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243407" name="connsiteX0"/>
                <a:gd fmla="*/ 694118 h 1388236" name="connsiteY0"/>
                <a:gd fmla="*/ 396258 w 1243407" name="connsiteX1"/>
                <a:gd fmla="*/ 0 h 1388236" name="connsiteY1"/>
                <a:gd fmla="*/ 474029 w 1243407" name="connsiteX2"/>
                <a:gd fmla="*/ 4016 h 1388236" name="connsiteY2"/>
                <a:gd fmla="*/ 1243407 w 1243407" name="connsiteX3"/>
                <a:gd fmla="*/ 1325983 h 1388236" name="connsiteY3"/>
                <a:gd fmla="*/ 1205142 w 1243407" name="connsiteX4"/>
                <a:gd fmla="*/ 1388236 h 1388236" name="connsiteY4"/>
                <a:gd fmla="*/ 396258 w 1243407" name="connsiteX5"/>
                <a:gd fmla="*/ 1388236 h 1388236" name="connsiteY5"/>
                <a:gd fmla="*/ 0 w 1243407" name="connsiteX6"/>
                <a:gd fmla="*/ 694118 h 1388236"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388236" w="1243407">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9" name="Freeform 68"/>
            <p:cNvSpPr/>
            <p:nvPr/>
          </p:nvSpPr>
          <p:spPr>
            <a:xfrm rot="1800000">
              <a:off x="8306771" y="1511524"/>
              <a:ext cx="1241871" cy="1388822"/>
            </a:xfrm>
            <a:custGeom>
              <a:avLst/>
              <a:gdLst>
                <a:gd fmla="*/ 0 w 1601400" name="connsiteX0"/>
                <a:gd fmla="*/ 694118 h 1388236" name="connsiteY0"/>
                <a:gd fmla="*/ 396258 w 1601400" name="connsiteX1"/>
                <a:gd fmla="*/ 0 h 1388236" name="connsiteY1"/>
                <a:gd fmla="*/ 1205142 w 1601400" name="connsiteX2"/>
                <a:gd fmla="*/ 0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601400" name="connsiteX0"/>
                <a:gd fmla="*/ 694704 h 1388822" name="connsiteY0"/>
                <a:gd fmla="*/ 396258 w 1601400" name="connsiteX1"/>
                <a:gd fmla="*/ 586 h 1388822" name="connsiteY1"/>
                <a:gd fmla="*/ 482002 w 1601400" name="connsiteX2"/>
                <a:gd fmla="*/ 0 h 1388822" name="connsiteY2"/>
                <a:gd fmla="*/ 1601400 w 1601400" name="connsiteX3"/>
                <a:gd fmla="*/ 694704 h 1388822" name="connsiteY3"/>
                <a:gd fmla="*/ 1205142 w 1601400" name="connsiteX4"/>
                <a:gd fmla="*/ 1388822 h 1388822" name="connsiteY4"/>
                <a:gd fmla="*/ 396258 w 1601400" name="connsiteX5"/>
                <a:gd fmla="*/ 1388822 h 1388822" name="connsiteY5"/>
                <a:gd fmla="*/ 0 w 1601400" name="connsiteX6"/>
                <a:gd fmla="*/ 694704 h 1388822" name="connsiteY6"/>
                <a:gd fmla="*/ 0 w 1241871" name="connsiteX0"/>
                <a:gd fmla="*/ 694704 h 1388822" name="connsiteY0"/>
                <a:gd fmla="*/ 396258 w 1241871" name="connsiteX1"/>
                <a:gd fmla="*/ 586 h 1388822" name="connsiteY1"/>
                <a:gd fmla="*/ 482002 w 1241871" name="connsiteX2"/>
                <a:gd fmla="*/ 0 h 1388822" name="connsiteY2"/>
                <a:gd fmla="*/ 1241871 w 1241871" name="connsiteX3"/>
                <a:gd fmla="*/ 1323912 h 1388822" name="connsiteY3"/>
                <a:gd fmla="*/ 1205142 w 1241871" name="connsiteX4"/>
                <a:gd fmla="*/ 1388822 h 1388822" name="connsiteY4"/>
                <a:gd fmla="*/ 396258 w 1241871" name="connsiteX5"/>
                <a:gd fmla="*/ 1388822 h 1388822" name="connsiteY5"/>
                <a:gd fmla="*/ 0 w 1241871" name="connsiteX6"/>
                <a:gd fmla="*/ 694704 h 1388822"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388822" w="1241871">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2" name="Title 1"/>
          <p:cNvSpPr>
            <a:spLocks noGrp="1"/>
          </p:cNvSpPr>
          <p:nvPr>
            <p:ph type="ctrTitle"/>
          </p:nvPr>
        </p:nvSpPr>
        <p:spPr>
          <a:xfrm>
            <a:off x="4733365" y="2708476"/>
            <a:ext cx="3313355" cy="1702160"/>
          </a:xfrm>
        </p:spPr>
        <p:txBody>
          <a:bodyPr numCol="1">
            <a:normAutofit/>
          </a:bodyPr>
          <a:lstStyle>
            <a:lvl1pPr>
              <a:defRPr sz="3600"/>
            </a:lvl1pPr>
          </a:lstStyle>
          <a:p>
            <a:r>
              <a:rPr lang="en-US" smtClean="0"/>
              <a:t>Click to edit Master title style</a:t>
            </a:r>
            <a:endParaRPr dirty="0" lang="en-US"/>
          </a:p>
        </p:txBody>
      </p:sp>
      <p:sp>
        <p:nvSpPr>
          <p:cNvPr id="3" name="Subtitle 2"/>
          <p:cNvSpPr>
            <a:spLocks noGrp="1"/>
          </p:cNvSpPr>
          <p:nvPr>
            <p:ph idx="1" type="subTitle"/>
          </p:nvPr>
        </p:nvSpPr>
        <p:spPr>
          <a:xfrm>
            <a:off x="4733365" y="4421080"/>
            <a:ext cx="3309803" cy="1260629"/>
          </a:xfrm>
        </p:spPr>
        <p:txBody>
          <a:bodyPr numCol="1">
            <a:normAutofit/>
          </a:bodyPr>
          <a:lstStyle>
            <a:lvl1pPr algn="l" indent="0" marL="0">
              <a:buNone/>
              <a:defRPr sz="1800">
                <a:solidFill>
                  <a:srgbClr val="424242"/>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
        <p:nvSpPr>
          <p:cNvPr id="4" name="Date Placeholder 3"/>
          <p:cNvSpPr>
            <a:spLocks noGrp="1"/>
          </p:cNvSpPr>
          <p:nvPr>
            <p:ph idx="10" sz="half" type="dt"/>
          </p:nvPr>
        </p:nvSpPr>
        <p:spPr>
          <a:xfrm>
            <a:off x="4738744" y="1516828"/>
            <a:ext cx="2133600" cy="750981"/>
          </a:xfrm>
        </p:spPr>
        <p:txBody>
          <a:bodyPr anchor="b" numCol="1"/>
          <a:lstStyle>
            <a:lvl1pPr algn="l">
              <a:defRPr sz="2400"/>
            </a:lvl1pPr>
          </a:lstStyle>
          <a:p>
            <a:fld id="{AC67370C-7356-42A4-BE44-FD7F59F94E92}" type="datetimeFigureOut">
              <a:rPr lang="en-US" smtClean="0"/>
              <a:t>12/17/2019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 name="Footer Placeholder 4"/>
          <p:cNvSpPr>
            <a:spLocks noGrp="1"/>
          </p:cNvSpPr>
          <p:nvPr>
            <p:ph idx="11" sz="quarter" type="ftr"/>
          </p:nvPr>
        </p:nvSpPr>
        <p:spPr>
          <a:xfrm>
            <a:off x="5303520" y="5719966"/>
            <a:ext cx="2831592" cy="365125"/>
          </a:xfrm>
        </p:spPr>
        <p:txBody>
          <a:bodyPr numCol="1">
            <a:normAutofit/>
          </a:bodyPr>
          <a:lstStyle>
            <a:lvl1pPr>
              <a:defRPr>
                <a:solidFill>
                  <a:schemeClr val="accent1"/>
                </a:solidFill>
              </a:defRPr>
            </a:lvl1pPr>
          </a:lstStyle>
          <a:p>
            <a:endParaRPr lang="en-US"/>
          </a:p>
        </p:txBody>
      </p:sp>
      <p:sp>
        <p:nvSpPr>
          <p:cNvPr id="6" name="Slide Number Placeholder 5"/>
          <p:cNvSpPr>
            <a:spLocks noGrp="1"/>
          </p:cNvSpPr>
          <p:nvPr>
            <p:ph idx="12" sz="quarter" type="sldNum"/>
          </p:nvPr>
        </p:nvSpPr>
        <p:spPr>
          <a:xfrm>
            <a:off x="4649096" y="5719966"/>
            <a:ext cx="643666" cy="365125"/>
          </a:xfrm>
        </p:spPr>
        <p:txBody>
          <a:bodyPr numCol="1"/>
          <a:lstStyle>
            <a:lvl1pPr>
              <a:defRPr>
                <a:solidFill>
                  <a:schemeClr val="accent1"/>
                </a:solidFill>
              </a:defRPr>
            </a:lvl1pPr>
          </a:lstStyle>
          <a:p>
            <a:fld id="{58DA2DA2-34E9-4930-8F04-CB3D9CE288F3}"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lang="en-US"/>
          </a:p>
        </p:txBody>
      </p:sp>
      <p:sp>
        <p:nvSpPr>
          <p:cNvPr id="3" name="Content Placeholder 2"/>
          <p:cNvSpPr>
            <a:spLocks noGrp="1"/>
          </p:cNvSpPr>
          <p:nvPr>
            <p:ph idx="1"/>
          </p:nvPr>
        </p:nvSpPr>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4" name="Date Placeholder 3"/>
          <p:cNvSpPr>
            <a:spLocks noGrp="1"/>
          </p:cNvSpPr>
          <p:nvPr>
            <p:ph idx="10" sz="half" type="dt"/>
          </p:nvPr>
        </p:nvSpPr>
        <p:spPr/>
        <p:txBody>
          <a:bodyPr numCol="1"/>
          <a:lstStyle/>
          <a:p>
            <a:fld id="{AC67370C-7356-42A4-BE44-FD7F59F94E92}" type="datetimeFigureOut">
              <a:rPr lang="en-US" smtClean="0"/>
              <a:t>12/17/2019</a:t>
            </a:fld>
            <a:endParaRPr lang="en-US"/>
          </a:p>
        </p:txBody>
      </p:sp>
      <p:sp>
        <p:nvSpPr>
          <p:cNvPr id="5" name="Footer Placeholder 4"/>
          <p:cNvSpPr>
            <a:spLocks noGrp="1"/>
          </p:cNvSpPr>
          <p:nvPr>
            <p:ph idx="11" sz="quarter" type="ftr"/>
          </p:nvPr>
        </p:nvSpPr>
        <p:spPr/>
        <p:txBody>
          <a:bodyPr numCol="1"/>
          <a:lstStyle/>
          <a:p>
            <a:endParaRPr lang="en-US"/>
          </a:p>
        </p:txBody>
      </p:sp>
      <p:sp>
        <p:nvSpPr>
          <p:cNvPr id="6" name="Slide Number Placeholder 5"/>
          <p:cNvSpPr>
            <a:spLocks noGrp="1"/>
          </p:cNvSpPr>
          <p:nvPr>
            <p:ph idx="12" sz="quarter" type="sldNum"/>
          </p:nvPr>
        </p:nvSpPr>
        <p:spPr/>
        <p:txBody>
          <a:bodyPr numCol="1"/>
          <a:lstStyle/>
          <a:p>
            <a:fld id="{58DA2DA2-34E9-4930-8F04-CB3D9CE288F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numCol="1"/>
          <a:lstStyle>
            <a:lvl1pPr algn="l">
              <a:defRPr b="0" baseline="0" cap="none" sz="4000"/>
            </a:lvl1pPr>
          </a:lstStyle>
          <a:p>
            <a:r>
              <a:rPr lang="en-US" smtClean="0"/>
              <a:t>Click to edit Master title style</a:t>
            </a:r>
            <a:endParaRPr dirty="0" lang="en-US"/>
          </a:p>
        </p:txBody>
      </p:sp>
      <p:sp>
        <p:nvSpPr>
          <p:cNvPr id="3" name="Text Placeholder 2"/>
          <p:cNvSpPr>
            <a:spLocks noGrp="1"/>
          </p:cNvSpPr>
          <p:nvPr>
            <p:ph idx="1" type="body"/>
          </p:nvPr>
        </p:nvSpPr>
        <p:spPr>
          <a:xfrm>
            <a:off x="1258645" y="4267200"/>
            <a:ext cx="6637467" cy="1520413"/>
          </a:xfrm>
        </p:spPr>
        <p:txBody>
          <a:bodyPr anchor="t" numCol="1"/>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idx="10" sz="half" type="dt"/>
          </p:nvPr>
        </p:nvSpPr>
        <p:spPr/>
        <p:txBody>
          <a:bodyPr numCol="1"/>
          <a:lstStyle/>
          <a:p>
            <a:fld id="{AC67370C-7356-42A4-BE44-FD7F59F94E92}" type="datetimeFigureOut">
              <a:rPr lang="en-US" smtClean="0"/>
              <a:t>12/17/2019</a:t>
            </a:fld>
            <a:endParaRPr lang="en-US"/>
          </a:p>
        </p:txBody>
      </p:sp>
      <p:sp>
        <p:nvSpPr>
          <p:cNvPr id="5" name="Footer Placeholder 4"/>
          <p:cNvSpPr>
            <a:spLocks noGrp="1"/>
          </p:cNvSpPr>
          <p:nvPr>
            <p:ph idx="11" sz="quarter" type="ftr"/>
          </p:nvPr>
        </p:nvSpPr>
        <p:spPr/>
        <p:txBody>
          <a:bodyPr numCol="1"/>
          <a:lstStyle/>
          <a:p>
            <a:endParaRPr lang="en-US"/>
          </a:p>
        </p:txBody>
      </p:sp>
      <p:sp>
        <p:nvSpPr>
          <p:cNvPr id="6" name="Slide Number Placeholder 5"/>
          <p:cNvSpPr>
            <a:spLocks noGrp="1"/>
          </p:cNvSpPr>
          <p:nvPr>
            <p:ph idx="12" sz="quarter" type="sldNum"/>
          </p:nvPr>
        </p:nvSpPr>
        <p:spPr/>
        <p:txBody>
          <a:bodyPr numCol="1"/>
          <a:lstStyle/>
          <a:p>
            <a:fld id="{58DA2DA2-34E9-4930-8F04-CB3D9CE288F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lang="en-US"/>
          </a:p>
        </p:txBody>
      </p:sp>
      <p:sp>
        <p:nvSpPr>
          <p:cNvPr id="5" name="Date Placeholder 4"/>
          <p:cNvSpPr>
            <a:spLocks noGrp="1"/>
          </p:cNvSpPr>
          <p:nvPr>
            <p:ph idx="10" sz="half" type="dt"/>
          </p:nvPr>
        </p:nvSpPr>
        <p:spPr/>
        <p:txBody>
          <a:bodyPr numCol="1"/>
          <a:lstStyle/>
          <a:p>
            <a:fld id="{AC67370C-7356-42A4-BE44-FD7F59F94E92}" type="datetimeFigureOut">
              <a:rPr lang="en-US" smtClean="0"/>
              <a:t>12/17/2019</a:t>
            </a:fld>
            <a:endParaRPr lang="en-US"/>
          </a:p>
        </p:txBody>
      </p:sp>
      <p:sp>
        <p:nvSpPr>
          <p:cNvPr id="6" name="Footer Placeholder 5"/>
          <p:cNvSpPr>
            <a:spLocks noGrp="1"/>
          </p:cNvSpPr>
          <p:nvPr>
            <p:ph idx="11" sz="quarter" type="ftr"/>
          </p:nvPr>
        </p:nvSpPr>
        <p:spPr/>
        <p:txBody>
          <a:bodyPr numCol="1"/>
          <a:lstStyle/>
          <a:p>
            <a:endParaRPr lang="en-US"/>
          </a:p>
        </p:txBody>
      </p:sp>
      <p:sp>
        <p:nvSpPr>
          <p:cNvPr id="7" name="Slide Number Placeholder 6"/>
          <p:cNvSpPr>
            <a:spLocks noGrp="1"/>
          </p:cNvSpPr>
          <p:nvPr>
            <p:ph idx="12" sz="quarter" type="sldNum"/>
          </p:nvPr>
        </p:nvSpPr>
        <p:spPr/>
        <p:txBody>
          <a:bodyPr numCol="1"/>
          <a:lstStyle/>
          <a:p>
            <a:fld id="{58DA2DA2-34E9-4930-8F04-CB3D9CE288F3}" type="slidenum">
              <a:rPr lang="en-US" smtClean="0"/>
              <a:t>‹#›</a:t>
            </a:fld>
            <a:endParaRPr lang="en-US"/>
          </a:p>
        </p:txBody>
      </p:sp>
      <p:sp>
        <p:nvSpPr>
          <p:cNvPr id="9" name="Content Placeholder 8"/>
          <p:cNvSpPr>
            <a:spLocks noGrp="1"/>
          </p:cNvSpPr>
          <p:nvPr>
            <p:ph idx="13" sz="quarter"/>
          </p:nvPr>
        </p:nvSpPr>
        <p:spPr>
          <a:xfrm>
            <a:off x="1042416" y="2313432"/>
            <a:ext cx="3419856" cy="3493008"/>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1" name="Content Placeholder 10"/>
          <p:cNvSpPr>
            <a:spLocks noGrp="1"/>
          </p:cNvSpPr>
          <p:nvPr>
            <p:ph idx="14" sz="quarter"/>
          </p:nvPr>
        </p:nvSpPr>
        <p:spPr>
          <a:xfrm>
            <a:off x="4645152" y="2313431"/>
            <a:ext cx="3419856" cy="3493008"/>
          </a:xfrm>
        </p:spPr>
        <p:txBody>
          <a:bodyPr num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lvl1pPr>
              <a:defRPr/>
            </a:lvl1pPr>
          </a:lstStyle>
          <a:p>
            <a:r>
              <a:rPr lang="en-US" smtClean="0"/>
              <a:t>Click to edit Master title style</a:t>
            </a:r>
            <a:endParaRPr lang="en-US"/>
          </a:p>
        </p:txBody>
      </p:sp>
      <p:sp>
        <p:nvSpPr>
          <p:cNvPr id="3" name="Text Placeholder 2"/>
          <p:cNvSpPr>
            <a:spLocks noGrp="1"/>
          </p:cNvSpPr>
          <p:nvPr>
            <p:ph idx="1" type="body"/>
          </p:nvPr>
        </p:nvSpPr>
        <p:spPr>
          <a:xfrm>
            <a:off x="1412111" y="2316009"/>
            <a:ext cx="3057148" cy="639762"/>
          </a:xfrm>
        </p:spPr>
        <p:txBody>
          <a:bodyPr anchor="b" numCol="1"/>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4" name="Content Placeholder 3"/>
          <p:cNvSpPr>
            <a:spLocks noGrp="1"/>
          </p:cNvSpPr>
          <p:nvPr>
            <p:ph idx="2" sz="half"/>
          </p:nvPr>
        </p:nvSpPr>
        <p:spPr>
          <a:xfrm>
            <a:off x="1041721" y="2974694"/>
            <a:ext cx="3419856" cy="2835797"/>
          </a:xfrm>
        </p:spPr>
        <p:txBody>
          <a:bodyPr numCol="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5" name="Text Placeholder 4"/>
          <p:cNvSpPr>
            <a:spLocks noGrp="1"/>
          </p:cNvSpPr>
          <p:nvPr>
            <p:ph idx="3" sz="quarter" type="body"/>
          </p:nvPr>
        </p:nvSpPr>
        <p:spPr>
          <a:xfrm>
            <a:off x="5011837" y="2316010"/>
            <a:ext cx="3055717" cy="639762"/>
          </a:xfrm>
        </p:spPr>
        <p:txBody>
          <a:bodyPr anchor="b" numCol="1"/>
          <a:lstStyle>
            <a:lvl1pPr indent="0" marL="0">
              <a:buNone/>
              <a:defRPr b="1" sz="2400">
                <a:solidFill>
                  <a:schemeClr val="accent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6" name="Content Placeholder 5"/>
          <p:cNvSpPr>
            <a:spLocks noGrp="1"/>
          </p:cNvSpPr>
          <p:nvPr>
            <p:ph idx="4" sz="quarter"/>
          </p:nvPr>
        </p:nvSpPr>
        <p:spPr>
          <a:xfrm>
            <a:off x="4645152" y="2974694"/>
            <a:ext cx="3419856" cy="2835797"/>
          </a:xfrm>
        </p:spPr>
        <p:txBody>
          <a:bodyPr numCol="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7" name="Date Placeholder 6"/>
          <p:cNvSpPr>
            <a:spLocks noGrp="1"/>
          </p:cNvSpPr>
          <p:nvPr>
            <p:ph idx="10" sz="half" type="dt"/>
          </p:nvPr>
        </p:nvSpPr>
        <p:spPr/>
        <p:txBody>
          <a:bodyPr numCol="1"/>
          <a:lstStyle/>
          <a:p>
            <a:fld id="{AC67370C-7356-42A4-BE44-FD7F59F94E92}" type="datetimeFigureOut">
              <a:rPr lang="en-US" smtClean="0"/>
              <a:t>12/17/2019</a:t>
            </a:fld>
            <a:endParaRPr lang="en-US"/>
          </a:p>
        </p:txBody>
      </p:sp>
      <p:sp>
        <p:nvSpPr>
          <p:cNvPr id="8" name="Footer Placeholder 7"/>
          <p:cNvSpPr>
            <a:spLocks noGrp="1"/>
          </p:cNvSpPr>
          <p:nvPr>
            <p:ph idx="11" sz="quarter" type="ftr"/>
          </p:nvPr>
        </p:nvSpPr>
        <p:spPr/>
        <p:txBody>
          <a:bodyPr numCol="1"/>
          <a:lstStyle/>
          <a:p>
            <a:endParaRPr lang="en-US"/>
          </a:p>
        </p:txBody>
      </p:sp>
      <p:sp>
        <p:nvSpPr>
          <p:cNvPr id="9" name="Slide Number Placeholder 8"/>
          <p:cNvSpPr>
            <a:spLocks noGrp="1"/>
          </p:cNvSpPr>
          <p:nvPr>
            <p:ph idx="12" sz="quarter" type="sldNum"/>
          </p:nvPr>
        </p:nvSpPr>
        <p:spPr/>
        <p:txBody>
          <a:bodyPr numCol="1"/>
          <a:lstStyle/>
          <a:p>
            <a:fld id="{58DA2DA2-34E9-4930-8F04-CB3D9CE288F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lang="en-US"/>
          </a:p>
        </p:txBody>
      </p:sp>
      <p:sp>
        <p:nvSpPr>
          <p:cNvPr id="3" name="Date Placeholder 2"/>
          <p:cNvSpPr>
            <a:spLocks noGrp="1"/>
          </p:cNvSpPr>
          <p:nvPr>
            <p:ph idx="10" sz="half" type="dt"/>
          </p:nvPr>
        </p:nvSpPr>
        <p:spPr/>
        <p:txBody>
          <a:bodyPr numCol="1"/>
          <a:lstStyle/>
          <a:p>
            <a:fld id="{AC67370C-7356-42A4-BE44-FD7F59F94E92}" type="datetimeFigureOut">
              <a:rPr lang="en-US" smtClean="0"/>
              <a:t>12/17/2019</a:t>
            </a:fld>
            <a:endParaRPr lang="en-US"/>
          </a:p>
        </p:txBody>
      </p:sp>
      <p:sp>
        <p:nvSpPr>
          <p:cNvPr id="4" name="Footer Placeholder 3"/>
          <p:cNvSpPr>
            <a:spLocks noGrp="1"/>
          </p:cNvSpPr>
          <p:nvPr>
            <p:ph idx="11" sz="quarter" type="ftr"/>
          </p:nvPr>
        </p:nvSpPr>
        <p:spPr/>
        <p:txBody>
          <a:bodyPr numCol="1"/>
          <a:lstStyle/>
          <a:p>
            <a:endParaRPr lang="en-US"/>
          </a:p>
        </p:txBody>
      </p:sp>
      <p:sp>
        <p:nvSpPr>
          <p:cNvPr id="5" name="Slide Number Placeholder 4"/>
          <p:cNvSpPr>
            <a:spLocks noGrp="1"/>
          </p:cNvSpPr>
          <p:nvPr>
            <p:ph idx="12" sz="quarter" type="sldNum"/>
          </p:nvPr>
        </p:nvSpPr>
        <p:spPr/>
        <p:txBody>
          <a:bodyPr numCol="1"/>
          <a:lstStyle/>
          <a:p>
            <a:fld id="{58DA2DA2-34E9-4930-8F04-CB3D9CE288F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 name=""/>
        <p:cNvGrpSpPr/>
        <p:nvPr/>
      </p:nvGrpSpPr>
      <p:grpSpPr>
        <a:xfrm>
          <a:off x="0" y="0"/>
          <a:ext cx="0" cy="0"/>
          <a:chOff x="0" y="0"/>
          <a:chExt cx="0" cy="0"/>
        </a:xfrm>
      </p:grpSpPr>
      <p:sp>
        <p:nvSpPr>
          <p:cNvPr id="2" name="Date Placeholder 1"/>
          <p:cNvSpPr>
            <a:spLocks noGrp="1"/>
          </p:cNvSpPr>
          <p:nvPr>
            <p:ph idx="10" sz="half" type="dt"/>
          </p:nvPr>
        </p:nvSpPr>
        <p:spPr/>
        <p:txBody>
          <a:bodyPr numCol="1"/>
          <a:lstStyle/>
          <a:p>
            <a:fld id="{AC67370C-7356-42A4-BE44-FD7F59F94E92}" type="datetimeFigureOut">
              <a:rPr lang="en-US" smtClean="0"/>
              <a:t>12/17/2019</a:t>
            </a:fld>
            <a:endParaRPr lang="en-US"/>
          </a:p>
        </p:txBody>
      </p:sp>
      <p:sp>
        <p:nvSpPr>
          <p:cNvPr id="3" name="Footer Placeholder 2"/>
          <p:cNvSpPr>
            <a:spLocks noGrp="1"/>
          </p:cNvSpPr>
          <p:nvPr>
            <p:ph idx="11" sz="quarter" type="ftr"/>
          </p:nvPr>
        </p:nvSpPr>
        <p:spPr/>
        <p:txBody>
          <a:bodyPr numCol="1"/>
          <a:lstStyle/>
          <a:p>
            <a:endParaRPr lang="en-US"/>
          </a:p>
        </p:txBody>
      </p:sp>
      <p:sp>
        <p:nvSpPr>
          <p:cNvPr id="4" name="Slide Number Placeholder 3"/>
          <p:cNvSpPr>
            <a:spLocks noGrp="1"/>
          </p:cNvSpPr>
          <p:nvPr>
            <p:ph idx="12" sz="quarter" type="sldNum"/>
          </p:nvPr>
        </p:nvSpPr>
        <p:spPr/>
        <p:txBody>
          <a:bodyPr numCol="1"/>
          <a:lstStyle/>
          <a:p>
            <a:fld id="{58DA2DA2-34E9-4930-8F04-CB3D9CE288F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sp>
          <p:nvSpPr>
            <p:cNvPr id="47" name="Freeform 46"/>
            <p:cNvSpPr/>
            <p:nvPr/>
          </p:nvSpPr>
          <p:spPr>
            <a:xfrm>
              <a:off x="-11875" y="5035138"/>
              <a:ext cx="9144000" cy="1175655"/>
            </a:xfrm>
            <a:custGeom>
              <a:avLst/>
              <a:gdLst>
                <a:gd fmla="*/ 0 w 9144000" name="connsiteX0"/>
                <a:gd fmla="*/ 1116280 h 1175656" name="connsiteY0"/>
                <a:gd fmla="*/ 1674420 w 9144000" name="connsiteX1"/>
                <a:gd fmla="*/ 1163781 h 1175656" name="connsiteY1"/>
                <a:gd fmla="*/ 4120737 w 9144000" name="connsiteX2"/>
                <a:gd fmla="*/ 1045028 h 1175656" name="connsiteY2"/>
                <a:gd fmla="*/ 7172696 w 9144000" name="connsiteX3"/>
                <a:gd fmla="*/ 605641 h 1175656" name="connsiteY3"/>
                <a:gd fmla="*/ 9144000 w 9144000" name="connsiteX4"/>
                <a:gd fmla="*/ 0 h 1175656" name="connsiteY4"/>
                <a:gd fmla="*/ 0 w 9144000" name="connsiteX0"/>
                <a:gd fmla="*/ 1270659 h 1330035" name="connsiteY0"/>
                <a:gd fmla="*/ 1674420 w 9144000" name="connsiteX1"/>
                <a:gd fmla="*/ 1318160 h 1330035" name="connsiteY1"/>
                <a:gd fmla="*/ 4120737 w 9144000" name="connsiteX2"/>
                <a:gd fmla="*/ 1199407 h 1330035" name="connsiteY2"/>
                <a:gd fmla="*/ 7172696 w 9144000" name="connsiteX3"/>
                <a:gd fmla="*/ 760020 h 1330035" name="connsiteY3"/>
                <a:gd fmla="*/ 9144000 w 9144000" name="connsiteX4"/>
                <a:gd fmla="*/ 0 h 1330035" name="connsiteY4"/>
                <a:gd fmla="*/ 0 w 9144000" name="connsiteX0"/>
                <a:gd fmla="*/ 1270659 h 1330035" name="connsiteY0"/>
                <a:gd fmla="*/ 1674420 w 9144000" name="connsiteX1"/>
                <a:gd fmla="*/ 1318160 h 1330035" name="connsiteY1"/>
                <a:gd fmla="*/ 4120737 w 9144000" name="connsiteX2"/>
                <a:gd fmla="*/ 1199407 h 1330035" name="connsiteY2"/>
                <a:gd fmla="*/ 7172696 w 9144000" name="connsiteX3"/>
                <a:gd fmla="*/ 760020 h 1330035" name="connsiteY3"/>
                <a:gd fmla="*/ 9144000 w 9144000" name="connsiteX4"/>
                <a:gd fmla="*/ 0 h 1330035" name="connsiteY4"/>
                <a:gd fmla="*/ 0 w 9144000" name="connsiteX0"/>
                <a:gd fmla="*/ 1270659 h 1330035" name="connsiteY0"/>
                <a:gd fmla="*/ 1674420 w 9144000" name="connsiteX1"/>
                <a:gd fmla="*/ 1318160 h 1330035" name="connsiteY1"/>
                <a:gd fmla="*/ 4120737 w 9144000" name="connsiteX2"/>
                <a:gd fmla="*/ 1199407 h 1330035" name="connsiteY2"/>
                <a:gd fmla="*/ 7172696 w 9144000" name="connsiteX3"/>
                <a:gd fmla="*/ 760020 h 1330035" name="connsiteY3"/>
                <a:gd fmla="*/ 9144000 w 9144000" name="connsiteX4"/>
                <a:gd fmla="*/ 0 h 1330035" name="connsiteY4"/>
                <a:gd fmla="*/ 0 w 9144000" name="connsiteX0"/>
                <a:gd fmla="*/ 1116279 h 1175655" name="connsiteY0"/>
                <a:gd fmla="*/ 1674420 w 9144000" name="connsiteX1"/>
                <a:gd fmla="*/ 1163780 h 1175655" name="connsiteY1"/>
                <a:gd fmla="*/ 4120737 w 9144000" name="connsiteX2"/>
                <a:gd fmla="*/ 1045027 h 1175655" name="connsiteY2"/>
                <a:gd fmla="*/ 7172696 w 9144000" name="connsiteX3"/>
                <a:gd fmla="*/ 605640 h 1175655" name="connsiteY3"/>
                <a:gd fmla="*/ 9144000 w 9144000" name="connsiteX4"/>
                <a:gd fmla="*/ 0 h 1175655"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1175655" w="9144000">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48" name="Freeform 47"/>
            <p:cNvSpPr/>
            <p:nvPr/>
          </p:nvSpPr>
          <p:spPr>
            <a:xfrm>
              <a:off x="-11875" y="3467595"/>
              <a:ext cx="9144000" cy="890650"/>
            </a:xfrm>
            <a:custGeom>
              <a:avLst/>
              <a:gdLst>
                <a:gd fmla="*/ 0 w 9144000" name="connsiteX0"/>
                <a:gd fmla="*/ 890650 h 890650" name="connsiteY0"/>
                <a:gd fmla="*/ 1045028 w 9144000" name="connsiteX1"/>
                <a:gd fmla="*/ 475013 h 890650" name="connsiteY1"/>
                <a:gd fmla="*/ 3111335 w 9144000" name="connsiteX2"/>
                <a:gd fmla="*/ 71252 h 890650" name="connsiteY2"/>
                <a:gd fmla="*/ 5913911 w 9144000" name="connsiteX3"/>
                <a:gd fmla="*/ 71252 h 890650" name="connsiteY3"/>
                <a:gd fmla="*/ 9144000 w 9144000" name="connsiteX4"/>
                <a:gd fmla="*/ 498764 h 890650"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890650" w="914400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49" name="Freeform 48"/>
            <p:cNvSpPr/>
            <p:nvPr/>
          </p:nvSpPr>
          <p:spPr>
            <a:xfrm>
              <a:off x="-23751" y="5640779"/>
              <a:ext cx="3004457" cy="1211283"/>
            </a:xfrm>
            <a:custGeom>
              <a:avLst/>
              <a:gdLst>
                <a:gd fmla="*/ 0 w 3004457" name="connsiteX0"/>
                <a:gd fmla="*/ 0 h 1211283" name="connsiteY0"/>
                <a:gd fmla="*/ 3004457 w 3004457" name="connsiteX1"/>
                <a:gd fmla="*/ 1211283 h 1211283" name="connsiteY1"/>
              </a:gdLst>
              <a:ahLst/>
              <a:cxnLst>
                <a:cxn ang="0">
                  <a:pos x="connsiteX0" y="connsiteY0"/>
                </a:cxn>
                <a:cxn ang="0">
                  <a:pos x="connsiteX1" y="connsiteY1"/>
                </a:cxn>
              </a:cxnLst>
              <a:rect b="b" l="l" r="r" t="t"/>
              <a:pathLst>
                <a:path h="1211283" w="3004457">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50" name="Freeform 49"/>
            <p:cNvSpPr/>
            <p:nvPr/>
          </p:nvSpPr>
          <p:spPr>
            <a:xfrm>
              <a:off x="-11875" y="5284519"/>
              <a:ext cx="9144000" cy="1478478"/>
            </a:xfrm>
            <a:custGeom>
              <a:avLst/>
              <a:gdLst>
                <a:gd fmla="*/ 0 w 9144000" name="connsiteX0"/>
                <a:gd fmla="*/ 0 h 1478478" name="connsiteY0"/>
                <a:gd fmla="*/ 1104405 w 9144000" name="connsiteX1"/>
                <a:gd fmla="*/ 344385 h 1478478" name="connsiteY1"/>
                <a:gd fmla="*/ 3194462 w 9144000" name="connsiteX2"/>
                <a:gd fmla="*/ 866899 h 1478478" name="connsiteY2"/>
                <a:gd fmla="*/ 5676405 w 9144000" name="connsiteX3"/>
                <a:gd fmla="*/ 1282536 h 1478478" name="connsiteY3"/>
                <a:gd fmla="*/ 7730836 w 9144000" name="connsiteX4"/>
                <a:gd fmla="*/ 1448790 h 1478478" name="connsiteY4"/>
                <a:gd fmla="*/ 8573984 w 9144000" name="connsiteX5"/>
                <a:gd fmla="*/ 1460665 h 1478478" name="connsiteY5"/>
                <a:gd fmla="*/ 9144000 w 9144000" name="connsiteX6"/>
                <a:gd fmla="*/ 1425039 h 1478478"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478478" w="9144000">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51" name="Freeform 50"/>
            <p:cNvSpPr/>
            <p:nvPr/>
          </p:nvSpPr>
          <p:spPr>
            <a:xfrm>
              <a:off x="2137558" y="5132120"/>
              <a:ext cx="6982691" cy="1719942"/>
            </a:xfrm>
            <a:custGeom>
              <a:avLst/>
              <a:gdLst>
                <a:gd fmla="*/ 0 w 6982691" name="connsiteX0"/>
                <a:gd fmla="*/ 1719942 h 1719942" name="connsiteY0"/>
                <a:gd fmla="*/ 546265 w 6982691" name="connsiteX1"/>
                <a:gd fmla="*/ 1185553 h 1719942" name="connsiteY1"/>
                <a:gd fmla="*/ 1330037 w 6982691" name="connsiteX2"/>
                <a:gd fmla="*/ 710540 h 1719942" name="connsiteY2"/>
                <a:gd fmla="*/ 2078182 w 6982691" name="connsiteX3"/>
                <a:gd fmla="*/ 437407 h 1719942" name="connsiteY3"/>
                <a:gd fmla="*/ 3348842 w 6982691" name="connsiteX4"/>
                <a:gd fmla="*/ 152399 h 1719942" name="connsiteY4"/>
                <a:gd fmla="*/ 4001985 w 6982691" name="connsiteX5"/>
                <a:gd fmla="*/ 69272 h 1719942" name="connsiteY5"/>
                <a:gd fmla="*/ 5047013 w 6982691" name="connsiteX6"/>
                <a:gd fmla="*/ 9896 h 1719942" name="connsiteY6"/>
                <a:gd fmla="*/ 5890161 w 6982691" name="connsiteX7"/>
                <a:gd fmla="*/ 9896 h 1719942" name="connsiteY7"/>
                <a:gd fmla="*/ 6495803 w 6982691" name="connsiteX8"/>
                <a:gd fmla="*/ 9896 h 1719942" name="connsiteY8"/>
                <a:gd fmla="*/ 6899564 w 6982691" name="connsiteX9"/>
                <a:gd fmla="*/ 33646 h 1719942" name="connsiteY9"/>
                <a:gd fmla="*/ 6982691 w 6982691" name="connsiteX10"/>
                <a:gd fmla="*/ 45522 h 1719942" name="connsiteY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b="b" l="l" r="r" t="t"/>
              <a:pathLst>
                <a:path h="1719942" w="6982691">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52" name="Hexagon 51"/>
            <p:cNvSpPr/>
            <p:nvPr/>
          </p:nvSpPr>
          <p:spPr>
            <a:xfrm rot="1800000">
              <a:off x="2996165" y="2859252"/>
              <a:ext cx="1601400" cy="1388236"/>
            </a:xfrm>
            <a:prstGeom prst="hexagon">
              <a:avLst>
                <a:gd fmla="val 28544" name="adj"/>
                <a:gd fmla="val 115470" name="vf"/>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3" name="Hexagon 52"/>
            <p:cNvSpPr/>
            <p:nvPr/>
          </p:nvSpPr>
          <p:spPr>
            <a:xfrm rot="1800000">
              <a:off x="3720065" y="4126078"/>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4" name="Hexagon 53"/>
            <p:cNvSpPr/>
            <p:nvPr/>
          </p:nvSpPr>
          <p:spPr>
            <a:xfrm rot="1800000">
              <a:off x="3729591" y="1592427"/>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5" name="Hexagon 54"/>
            <p:cNvSpPr/>
            <p:nvPr/>
          </p:nvSpPr>
          <p:spPr>
            <a:xfrm rot="1800000">
              <a:off x="2977115" y="325603"/>
              <a:ext cx="1601400" cy="1388236"/>
            </a:xfrm>
            <a:prstGeom prst="hexagon">
              <a:avLst>
                <a:gd fmla="val 28544" name="adj"/>
                <a:gd fmla="val 115470" name="vf"/>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6" name="Hexagon 55"/>
            <p:cNvSpPr/>
            <p:nvPr/>
          </p:nvSpPr>
          <p:spPr>
            <a:xfrm rot="1800000">
              <a:off x="4463014" y="5383378"/>
              <a:ext cx="1601400" cy="1388236"/>
            </a:xfrm>
            <a:prstGeom prst="hexagon">
              <a:avLst>
                <a:gd fmla="val 28544" name="adj"/>
                <a:gd fmla="val 115470" name="vf"/>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9" name="Freeform 58"/>
            <p:cNvSpPr/>
            <p:nvPr/>
          </p:nvSpPr>
          <p:spPr>
            <a:xfrm rot="1800000">
              <a:off x="-382404" y="4201528"/>
              <a:ext cx="1261499" cy="1388236"/>
            </a:xfrm>
            <a:custGeom>
              <a:avLst/>
              <a:gdLst>
                <a:gd fmla="*/ 0 w 1601400" name="connsiteX0"/>
                <a:gd fmla="*/ 694118 h 1388236" name="connsiteY0"/>
                <a:gd fmla="*/ 396258 w 1601400" name="connsiteX1"/>
                <a:gd fmla="*/ 0 h 1388236" name="connsiteY1"/>
                <a:gd fmla="*/ 1205142 w 1601400" name="connsiteX2"/>
                <a:gd fmla="*/ 0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261499" name="connsiteX0"/>
                <a:gd fmla="*/ 105098 h 1388236" name="connsiteY0"/>
                <a:gd fmla="*/ 56357 w 1261499" name="connsiteX1"/>
                <a:gd fmla="*/ 0 h 1388236" name="connsiteY1"/>
                <a:gd fmla="*/ 865241 w 1261499" name="connsiteX2"/>
                <a:gd fmla="*/ 0 h 1388236" name="connsiteY2"/>
                <a:gd fmla="*/ 1261499 w 1261499" name="connsiteX3"/>
                <a:gd fmla="*/ 694118 h 1388236" name="connsiteY3"/>
                <a:gd fmla="*/ 865241 w 1261499" name="connsiteX4"/>
                <a:gd fmla="*/ 1388236 h 1388236" name="connsiteY4"/>
                <a:gd fmla="*/ 56357 w 1261499" name="connsiteX5"/>
                <a:gd fmla="*/ 1388236 h 1388236" name="connsiteY5"/>
                <a:gd fmla="*/ 0 w 1261499" name="connsiteX6"/>
                <a:gd fmla="*/ 105098 h 1388236" name="connsiteY6"/>
                <a:gd fmla="*/ 0 w 1261499" name="connsiteX0"/>
                <a:gd fmla="*/ 105098 h 1388236" name="connsiteY0"/>
                <a:gd fmla="*/ 56357 w 1261499" name="connsiteX1"/>
                <a:gd fmla="*/ 0 h 1388236" name="connsiteY1"/>
                <a:gd fmla="*/ 865241 w 1261499" name="connsiteX2"/>
                <a:gd fmla="*/ 0 h 1388236" name="connsiteY2"/>
                <a:gd fmla="*/ 1261499 w 1261499" name="connsiteX3"/>
                <a:gd fmla="*/ 694118 h 1388236" name="connsiteY3"/>
                <a:gd fmla="*/ 865241 w 1261499" name="connsiteX4"/>
                <a:gd fmla="*/ 1388236 h 1388236" name="connsiteY4"/>
                <a:gd fmla="*/ 744578 w 1261499" name="connsiteX5"/>
                <a:gd fmla="*/ 1387893 h 1388236" name="connsiteY5"/>
                <a:gd fmla="*/ 0 w 1261499" name="connsiteX6"/>
                <a:gd fmla="*/ 105098 h 1388236"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388236" w="1261499">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0" name="Hexagon 59"/>
            <p:cNvSpPr/>
            <p:nvPr/>
          </p:nvSpPr>
          <p:spPr>
            <a:xfrm rot="1800000">
              <a:off x="24365" y="5402429"/>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2" name="Hexagon 61"/>
            <p:cNvSpPr/>
            <p:nvPr/>
          </p:nvSpPr>
          <p:spPr>
            <a:xfrm rot="1800000">
              <a:off x="52941" y="2849728"/>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3" name="Hexagon 62"/>
            <p:cNvSpPr/>
            <p:nvPr/>
          </p:nvSpPr>
          <p:spPr>
            <a:xfrm rot="1800000">
              <a:off x="776840" y="4126077"/>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4" name="Hexagon 63"/>
            <p:cNvSpPr/>
            <p:nvPr/>
          </p:nvSpPr>
          <p:spPr>
            <a:xfrm rot="1800000">
              <a:off x="1510265" y="5411953"/>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5" name="Hexagon 64"/>
            <p:cNvSpPr/>
            <p:nvPr/>
          </p:nvSpPr>
          <p:spPr>
            <a:xfrm rot="1800000">
              <a:off x="1529316" y="2859252"/>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6" name="Hexagon 65"/>
            <p:cNvSpPr/>
            <p:nvPr/>
          </p:nvSpPr>
          <p:spPr>
            <a:xfrm rot="1800000">
              <a:off x="795890" y="1563853"/>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7" name="Hexagon 66"/>
            <p:cNvSpPr/>
            <p:nvPr/>
          </p:nvSpPr>
          <p:spPr>
            <a:xfrm rot="1800000">
              <a:off x="6806166" y="4145128"/>
              <a:ext cx="1601400" cy="1388236"/>
            </a:xfrm>
            <a:prstGeom prst="hexagon">
              <a:avLst>
                <a:gd fmla="val 28544" name="adj"/>
                <a:gd fmla="val 115470" name="vf"/>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8" name="Hexagon 67"/>
            <p:cNvSpPr/>
            <p:nvPr/>
          </p:nvSpPr>
          <p:spPr>
            <a:xfrm rot="1800000">
              <a:off x="7549116" y="5421479"/>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9" name="Hexagon 68"/>
            <p:cNvSpPr/>
            <p:nvPr/>
          </p:nvSpPr>
          <p:spPr>
            <a:xfrm rot="1800000">
              <a:off x="7549117" y="2868778"/>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0" name="Freeform 69"/>
            <p:cNvSpPr/>
            <p:nvPr/>
          </p:nvSpPr>
          <p:spPr>
            <a:xfrm rot="1800000">
              <a:off x="8306521" y="4055629"/>
              <a:ext cx="1243407" cy="1388236"/>
            </a:xfrm>
            <a:custGeom>
              <a:avLst/>
              <a:gdLst>
                <a:gd fmla="*/ 0 w 1601400" name="connsiteX0"/>
                <a:gd fmla="*/ 694118 h 1388236" name="connsiteY0"/>
                <a:gd fmla="*/ 396258 w 1601400" name="connsiteX1"/>
                <a:gd fmla="*/ 0 h 1388236" name="connsiteY1"/>
                <a:gd fmla="*/ 1205142 w 1601400" name="connsiteX2"/>
                <a:gd fmla="*/ 0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601400" name="connsiteX0"/>
                <a:gd fmla="*/ 694118 h 1388236" name="connsiteY0"/>
                <a:gd fmla="*/ 396258 w 1601400" name="connsiteX1"/>
                <a:gd fmla="*/ 0 h 1388236" name="connsiteY1"/>
                <a:gd fmla="*/ 474029 w 1601400" name="connsiteX2"/>
                <a:gd fmla="*/ 4016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243407" name="connsiteX0"/>
                <a:gd fmla="*/ 694118 h 1388236" name="connsiteY0"/>
                <a:gd fmla="*/ 396258 w 1243407" name="connsiteX1"/>
                <a:gd fmla="*/ 0 h 1388236" name="connsiteY1"/>
                <a:gd fmla="*/ 474029 w 1243407" name="connsiteX2"/>
                <a:gd fmla="*/ 4016 h 1388236" name="connsiteY2"/>
                <a:gd fmla="*/ 1243407 w 1243407" name="connsiteX3"/>
                <a:gd fmla="*/ 1325983 h 1388236" name="connsiteY3"/>
                <a:gd fmla="*/ 1205142 w 1243407" name="connsiteX4"/>
                <a:gd fmla="*/ 1388236 h 1388236" name="connsiteY4"/>
                <a:gd fmla="*/ 396258 w 1243407" name="connsiteX5"/>
                <a:gd fmla="*/ 1388236 h 1388236" name="connsiteY5"/>
                <a:gd fmla="*/ 0 w 1243407" name="connsiteX6"/>
                <a:gd fmla="*/ 694118 h 1388236"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388236" w="1243407">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1" name="Freeform 70"/>
            <p:cNvSpPr/>
            <p:nvPr/>
          </p:nvSpPr>
          <p:spPr>
            <a:xfrm rot="1800000">
              <a:off x="8306771" y="1511524"/>
              <a:ext cx="1241871" cy="1388822"/>
            </a:xfrm>
            <a:custGeom>
              <a:avLst/>
              <a:gdLst>
                <a:gd fmla="*/ 0 w 1601400" name="connsiteX0"/>
                <a:gd fmla="*/ 694118 h 1388236" name="connsiteY0"/>
                <a:gd fmla="*/ 396258 w 1601400" name="connsiteX1"/>
                <a:gd fmla="*/ 0 h 1388236" name="connsiteY1"/>
                <a:gd fmla="*/ 1205142 w 1601400" name="connsiteX2"/>
                <a:gd fmla="*/ 0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601400" name="connsiteX0"/>
                <a:gd fmla="*/ 694704 h 1388822" name="connsiteY0"/>
                <a:gd fmla="*/ 396258 w 1601400" name="connsiteX1"/>
                <a:gd fmla="*/ 586 h 1388822" name="connsiteY1"/>
                <a:gd fmla="*/ 482002 w 1601400" name="connsiteX2"/>
                <a:gd fmla="*/ 0 h 1388822" name="connsiteY2"/>
                <a:gd fmla="*/ 1601400 w 1601400" name="connsiteX3"/>
                <a:gd fmla="*/ 694704 h 1388822" name="connsiteY3"/>
                <a:gd fmla="*/ 1205142 w 1601400" name="connsiteX4"/>
                <a:gd fmla="*/ 1388822 h 1388822" name="connsiteY4"/>
                <a:gd fmla="*/ 396258 w 1601400" name="connsiteX5"/>
                <a:gd fmla="*/ 1388822 h 1388822" name="connsiteY5"/>
                <a:gd fmla="*/ 0 w 1601400" name="connsiteX6"/>
                <a:gd fmla="*/ 694704 h 1388822" name="connsiteY6"/>
                <a:gd fmla="*/ 0 w 1241871" name="connsiteX0"/>
                <a:gd fmla="*/ 694704 h 1388822" name="connsiteY0"/>
                <a:gd fmla="*/ 396258 w 1241871" name="connsiteX1"/>
                <a:gd fmla="*/ 586 h 1388822" name="connsiteY1"/>
                <a:gd fmla="*/ 482002 w 1241871" name="connsiteX2"/>
                <a:gd fmla="*/ 0 h 1388822" name="connsiteY2"/>
                <a:gd fmla="*/ 1241871 w 1241871" name="connsiteX3"/>
                <a:gd fmla="*/ 1323912 h 1388822" name="connsiteY3"/>
                <a:gd fmla="*/ 1205142 w 1241871" name="connsiteX4"/>
                <a:gd fmla="*/ 1388822 h 1388822" name="connsiteY4"/>
                <a:gd fmla="*/ 396258 w 1241871" name="connsiteX5"/>
                <a:gd fmla="*/ 1388822 h 1388822" name="connsiteY5"/>
                <a:gd fmla="*/ 0 w 1241871" name="connsiteX6"/>
                <a:gd fmla="*/ 694704 h 1388822"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388822" w="1241871">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 name="Date Placeholder 4"/>
          <p:cNvSpPr>
            <a:spLocks noGrp="1"/>
          </p:cNvSpPr>
          <p:nvPr>
            <p:ph idx="10" sz="half" type="dt"/>
          </p:nvPr>
        </p:nvSpPr>
        <p:spPr/>
        <p:txBody>
          <a:bodyPr numCol="1"/>
          <a:lstStyle/>
          <a:p>
            <a:fld id="{AC67370C-7356-42A4-BE44-FD7F59F94E92}" type="datetimeFigureOut">
              <a:rPr lang="en-US" smtClean="0"/>
              <a:t>12/17/2019</a:t>
            </a:fld>
            <a:endParaRPr lang="en-US"/>
          </a:p>
        </p:txBody>
      </p:sp>
      <p:sp>
        <p:nvSpPr>
          <p:cNvPr id="7" name="Slide Number Placeholder 6"/>
          <p:cNvSpPr>
            <a:spLocks noGrp="1"/>
          </p:cNvSpPr>
          <p:nvPr>
            <p:ph idx="12" sz="quarter" type="sldNum"/>
          </p:nvPr>
        </p:nvSpPr>
        <p:spPr/>
        <p:txBody>
          <a:bodyPr numCol="1"/>
          <a:lstStyle/>
          <a:p>
            <a:fld id="{58DA2DA2-34E9-4930-8F04-CB3D9CE288F3}"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3" name="Content Placeholder 2"/>
          <p:cNvSpPr>
            <a:spLocks noGrp="1"/>
          </p:cNvSpPr>
          <p:nvPr>
            <p:ph idx="1"/>
          </p:nvPr>
        </p:nvSpPr>
        <p:spPr>
          <a:xfrm>
            <a:off x="1145894" y="856527"/>
            <a:ext cx="3090440" cy="5150734"/>
          </a:xfrm>
        </p:spPr>
        <p:txBody>
          <a:bodyPr numCol="1"/>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 name="Footer Placeholder 5"/>
          <p:cNvSpPr>
            <a:spLocks noGrp="1"/>
          </p:cNvSpPr>
          <p:nvPr>
            <p:ph idx="11" sz="quarter" type="ftr"/>
          </p:nvPr>
        </p:nvSpPr>
        <p:spPr>
          <a:xfrm>
            <a:off x="4641448" y="5724835"/>
            <a:ext cx="3493664" cy="365125"/>
          </a:xfrm>
        </p:spPr>
        <p:txBody>
          <a:bodyPr numCol="1">
            <a:normAutofit/>
          </a:bodyPr>
          <a:lstStyle/>
          <a:p>
            <a:endParaRPr lang="en-US"/>
          </a:p>
        </p:txBody>
      </p:sp>
      <p:sp>
        <p:nvSpPr>
          <p:cNvPr id="2" name="Title 1"/>
          <p:cNvSpPr>
            <a:spLocks noGrp="1"/>
          </p:cNvSpPr>
          <p:nvPr>
            <p:ph type="title"/>
          </p:nvPr>
        </p:nvSpPr>
        <p:spPr>
          <a:xfrm>
            <a:off x="4739833" y="2657434"/>
            <a:ext cx="3304572" cy="1463153"/>
          </a:xfrm>
        </p:spPr>
        <p:txBody>
          <a:bodyPr anchor="b" numCol="1">
            <a:normAutofit/>
          </a:bodyPr>
          <a:lstStyle>
            <a:lvl1pPr algn="l">
              <a:defRPr b="0" sz="2800"/>
            </a:lvl1pPr>
          </a:lstStyle>
          <a:p>
            <a:r>
              <a:rPr lang="en-US" smtClean="0"/>
              <a:t>Click to edit Master title style</a:t>
            </a:r>
            <a:endParaRPr lang="en-US"/>
          </a:p>
        </p:txBody>
      </p:sp>
      <p:sp>
        <p:nvSpPr>
          <p:cNvPr id="4" name="Text Placeholder 3"/>
          <p:cNvSpPr>
            <a:spLocks noGrp="1"/>
          </p:cNvSpPr>
          <p:nvPr>
            <p:ph idx="2" sz="half" type="body"/>
          </p:nvPr>
        </p:nvSpPr>
        <p:spPr>
          <a:xfrm>
            <a:off x="4736592" y="4136994"/>
            <a:ext cx="3298784" cy="1517904"/>
          </a:xfrm>
        </p:spPr>
        <p:txBody>
          <a:bodyPr numCol="1">
            <a:normAutofit/>
          </a:bodyPr>
          <a:lstStyle>
            <a:lvl1pPr indent="0" marL="0">
              <a:buNone/>
              <a:defRPr sz="1600">
                <a:solidFill>
                  <a:srgbClr val="424242"/>
                </a:solidFill>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sp>
          <p:nvSpPr>
            <p:cNvPr id="46" name="Freeform 45"/>
            <p:cNvSpPr/>
            <p:nvPr/>
          </p:nvSpPr>
          <p:spPr>
            <a:xfrm>
              <a:off x="-11875" y="5035138"/>
              <a:ext cx="9144000" cy="1175655"/>
            </a:xfrm>
            <a:custGeom>
              <a:avLst/>
              <a:gdLst>
                <a:gd fmla="*/ 0 w 9144000" name="connsiteX0"/>
                <a:gd fmla="*/ 1116280 h 1175656" name="connsiteY0"/>
                <a:gd fmla="*/ 1674420 w 9144000" name="connsiteX1"/>
                <a:gd fmla="*/ 1163781 h 1175656" name="connsiteY1"/>
                <a:gd fmla="*/ 4120737 w 9144000" name="connsiteX2"/>
                <a:gd fmla="*/ 1045028 h 1175656" name="connsiteY2"/>
                <a:gd fmla="*/ 7172696 w 9144000" name="connsiteX3"/>
                <a:gd fmla="*/ 605641 h 1175656" name="connsiteY3"/>
                <a:gd fmla="*/ 9144000 w 9144000" name="connsiteX4"/>
                <a:gd fmla="*/ 0 h 1175656" name="connsiteY4"/>
                <a:gd fmla="*/ 0 w 9144000" name="connsiteX0"/>
                <a:gd fmla="*/ 1270659 h 1330035" name="connsiteY0"/>
                <a:gd fmla="*/ 1674420 w 9144000" name="connsiteX1"/>
                <a:gd fmla="*/ 1318160 h 1330035" name="connsiteY1"/>
                <a:gd fmla="*/ 4120737 w 9144000" name="connsiteX2"/>
                <a:gd fmla="*/ 1199407 h 1330035" name="connsiteY2"/>
                <a:gd fmla="*/ 7172696 w 9144000" name="connsiteX3"/>
                <a:gd fmla="*/ 760020 h 1330035" name="connsiteY3"/>
                <a:gd fmla="*/ 9144000 w 9144000" name="connsiteX4"/>
                <a:gd fmla="*/ 0 h 1330035" name="connsiteY4"/>
                <a:gd fmla="*/ 0 w 9144000" name="connsiteX0"/>
                <a:gd fmla="*/ 1270659 h 1330035" name="connsiteY0"/>
                <a:gd fmla="*/ 1674420 w 9144000" name="connsiteX1"/>
                <a:gd fmla="*/ 1318160 h 1330035" name="connsiteY1"/>
                <a:gd fmla="*/ 4120737 w 9144000" name="connsiteX2"/>
                <a:gd fmla="*/ 1199407 h 1330035" name="connsiteY2"/>
                <a:gd fmla="*/ 7172696 w 9144000" name="connsiteX3"/>
                <a:gd fmla="*/ 760020 h 1330035" name="connsiteY3"/>
                <a:gd fmla="*/ 9144000 w 9144000" name="connsiteX4"/>
                <a:gd fmla="*/ 0 h 1330035" name="connsiteY4"/>
                <a:gd fmla="*/ 0 w 9144000" name="connsiteX0"/>
                <a:gd fmla="*/ 1270659 h 1330035" name="connsiteY0"/>
                <a:gd fmla="*/ 1674420 w 9144000" name="connsiteX1"/>
                <a:gd fmla="*/ 1318160 h 1330035" name="connsiteY1"/>
                <a:gd fmla="*/ 4120737 w 9144000" name="connsiteX2"/>
                <a:gd fmla="*/ 1199407 h 1330035" name="connsiteY2"/>
                <a:gd fmla="*/ 7172696 w 9144000" name="connsiteX3"/>
                <a:gd fmla="*/ 760020 h 1330035" name="connsiteY3"/>
                <a:gd fmla="*/ 9144000 w 9144000" name="connsiteX4"/>
                <a:gd fmla="*/ 0 h 1330035" name="connsiteY4"/>
                <a:gd fmla="*/ 0 w 9144000" name="connsiteX0"/>
                <a:gd fmla="*/ 1116279 h 1175655" name="connsiteY0"/>
                <a:gd fmla="*/ 1674420 w 9144000" name="connsiteX1"/>
                <a:gd fmla="*/ 1163780 h 1175655" name="connsiteY1"/>
                <a:gd fmla="*/ 4120737 w 9144000" name="connsiteX2"/>
                <a:gd fmla="*/ 1045027 h 1175655" name="connsiteY2"/>
                <a:gd fmla="*/ 7172696 w 9144000" name="connsiteX3"/>
                <a:gd fmla="*/ 605640 h 1175655" name="connsiteY3"/>
                <a:gd fmla="*/ 9144000 w 9144000" name="connsiteX4"/>
                <a:gd fmla="*/ 0 h 1175655"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1175655" w="9144000">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47" name="Freeform 46"/>
            <p:cNvSpPr/>
            <p:nvPr/>
          </p:nvSpPr>
          <p:spPr>
            <a:xfrm>
              <a:off x="-11875" y="3467595"/>
              <a:ext cx="9144000" cy="890650"/>
            </a:xfrm>
            <a:custGeom>
              <a:avLst/>
              <a:gdLst>
                <a:gd fmla="*/ 0 w 9144000" name="connsiteX0"/>
                <a:gd fmla="*/ 890650 h 890650" name="connsiteY0"/>
                <a:gd fmla="*/ 1045028 w 9144000" name="connsiteX1"/>
                <a:gd fmla="*/ 475013 h 890650" name="connsiteY1"/>
                <a:gd fmla="*/ 3111335 w 9144000" name="connsiteX2"/>
                <a:gd fmla="*/ 71252 h 890650" name="connsiteY2"/>
                <a:gd fmla="*/ 5913911 w 9144000" name="connsiteX3"/>
                <a:gd fmla="*/ 71252 h 890650" name="connsiteY3"/>
                <a:gd fmla="*/ 9144000 w 9144000" name="connsiteX4"/>
                <a:gd fmla="*/ 498764 h 890650"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890650" w="914400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48" name="Freeform 47"/>
            <p:cNvSpPr/>
            <p:nvPr/>
          </p:nvSpPr>
          <p:spPr>
            <a:xfrm>
              <a:off x="-23751" y="5640779"/>
              <a:ext cx="3004457" cy="1211283"/>
            </a:xfrm>
            <a:custGeom>
              <a:avLst/>
              <a:gdLst>
                <a:gd fmla="*/ 0 w 3004457" name="connsiteX0"/>
                <a:gd fmla="*/ 0 h 1211283" name="connsiteY0"/>
                <a:gd fmla="*/ 3004457 w 3004457" name="connsiteX1"/>
                <a:gd fmla="*/ 1211283 h 1211283" name="connsiteY1"/>
              </a:gdLst>
              <a:ahLst/>
              <a:cxnLst>
                <a:cxn ang="0">
                  <a:pos x="connsiteX0" y="connsiteY0"/>
                </a:cxn>
                <a:cxn ang="0">
                  <a:pos x="connsiteX1" y="connsiteY1"/>
                </a:cxn>
              </a:cxnLst>
              <a:rect b="b" l="l" r="r" t="t"/>
              <a:pathLst>
                <a:path h="1211283" w="3004457">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49" name="Freeform 48"/>
            <p:cNvSpPr/>
            <p:nvPr/>
          </p:nvSpPr>
          <p:spPr>
            <a:xfrm>
              <a:off x="-11875" y="5284519"/>
              <a:ext cx="9144000" cy="1478478"/>
            </a:xfrm>
            <a:custGeom>
              <a:avLst/>
              <a:gdLst>
                <a:gd fmla="*/ 0 w 9144000" name="connsiteX0"/>
                <a:gd fmla="*/ 0 h 1478478" name="connsiteY0"/>
                <a:gd fmla="*/ 1104405 w 9144000" name="connsiteX1"/>
                <a:gd fmla="*/ 344385 h 1478478" name="connsiteY1"/>
                <a:gd fmla="*/ 3194462 w 9144000" name="connsiteX2"/>
                <a:gd fmla="*/ 866899 h 1478478" name="connsiteY2"/>
                <a:gd fmla="*/ 5676405 w 9144000" name="connsiteX3"/>
                <a:gd fmla="*/ 1282536 h 1478478" name="connsiteY3"/>
                <a:gd fmla="*/ 7730836 w 9144000" name="connsiteX4"/>
                <a:gd fmla="*/ 1448790 h 1478478" name="connsiteY4"/>
                <a:gd fmla="*/ 8573984 w 9144000" name="connsiteX5"/>
                <a:gd fmla="*/ 1460665 h 1478478" name="connsiteY5"/>
                <a:gd fmla="*/ 9144000 w 9144000" name="connsiteX6"/>
                <a:gd fmla="*/ 1425039 h 1478478"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478478" w="9144000">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50" name="Freeform 49"/>
            <p:cNvSpPr/>
            <p:nvPr/>
          </p:nvSpPr>
          <p:spPr>
            <a:xfrm>
              <a:off x="2137558" y="5132120"/>
              <a:ext cx="6982691" cy="1719942"/>
            </a:xfrm>
            <a:custGeom>
              <a:avLst/>
              <a:gdLst>
                <a:gd fmla="*/ 0 w 6982691" name="connsiteX0"/>
                <a:gd fmla="*/ 1719942 h 1719942" name="connsiteY0"/>
                <a:gd fmla="*/ 546265 w 6982691" name="connsiteX1"/>
                <a:gd fmla="*/ 1185553 h 1719942" name="connsiteY1"/>
                <a:gd fmla="*/ 1330037 w 6982691" name="connsiteX2"/>
                <a:gd fmla="*/ 710540 h 1719942" name="connsiteY2"/>
                <a:gd fmla="*/ 2078182 w 6982691" name="connsiteX3"/>
                <a:gd fmla="*/ 437407 h 1719942" name="connsiteY3"/>
                <a:gd fmla="*/ 3348842 w 6982691" name="connsiteX4"/>
                <a:gd fmla="*/ 152399 h 1719942" name="connsiteY4"/>
                <a:gd fmla="*/ 4001985 w 6982691" name="connsiteX5"/>
                <a:gd fmla="*/ 69272 h 1719942" name="connsiteY5"/>
                <a:gd fmla="*/ 5047013 w 6982691" name="connsiteX6"/>
                <a:gd fmla="*/ 9896 h 1719942" name="connsiteY6"/>
                <a:gd fmla="*/ 5890161 w 6982691" name="connsiteX7"/>
                <a:gd fmla="*/ 9896 h 1719942" name="connsiteY7"/>
                <a:gd fmla="*/ 6495803 w 6982691" name="connsiteX8"/>
                <a:gd fmla="*/ 9896 h 1719942" name="connsiteY8"/>
                <a:gd fmla="*/ 6899564 w 6982691" name="connsiteX9"/>
                <a:gd fmla="*/ 33646 h 1719942" name="connsiteY9"/>
                <a:gd fmla="*/ 6982691 w 6982691" name="connsiteX10"/>
                <a:gd fmla="*/ 45522 h 1719942" name="connsiteY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b="b" l="l" r="r" t="t"/>
              <a:pathLst>
                <a:path h="1719942" w="6982691">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51" name="Hexagon 50"/>
            <p:cNvSpPr/>
            <p:nvPr/>
          </p:nvSpPr>
          <p:spPr>
            <a:xfrm rot="1800000">
              <a:off x="2996165" y="2859252"/>
              <a:ext cx="1601400" cy="1388236"/>
            </a:xfrm>
            <a:prstGeom prst="hexagon">
              <a:avLst>
                <a:gd fmla="val 28544" name="adj"/>
                <a:gd fmla="val 115470" name="vf"/>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2" name="Hexagon 51"/>
            <p:cNvSpPr/>
            <p:nvPr/>
          </p:nvSpPr>
          <p:spPr>
            <a:xfrm rot="1800000">
              <a:off x="3720065" y="4126078"/>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0" name="Hexagon 59"/>
            <p:cNvSpPr/>
            <p:nvPr/>
          </p:nvSpPr>
          <p:spPr>
            <a:xfrm rot="1800000">
              <a:off x="3729591" y="1592427"/>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1" name="Hexagon 60"/>
            <p:cNvSpPr/>
            <p:nvPr/>
          </p:nvSpPr>
          <p:spPr>
            <a:xfrm rot="1800000">
              <a:off x="2977115" y="325603"/>
              <a:ext cx="1601400" cy="1388236"/>
            </a:xfrm>
            <a:prstGeom prst="hexagon">
              <a:avLst>
                <a:gd fmla="val 28544" name="adj"/>
                <a:gd fmla="val 115470" name="vf"/>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2" name="Hexagon 61"/>
            <p:cNvSpPr/>
            <p:nvPr/>
          </p:nvSpPr>
          <p:spPr>
            <a:xfrm rot="1800000">
              <a:off x="4463014" y="5383378"/>
              <a:ext cx="1601400" cy="1388236"/>
            </a:xfrm>
            <a:prstGeom prst="hexagon">
              <a:avLst>
                <a:gd fmla="val 28544" name="adj"/>
                <a:gd fmla="val 115470" name="vf"/>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3" name="Freeform 62"/>
            <p:cNvSpPr/>
            <p:nvPr/>
          </p:nvSpPr>
          <p:spPr>
            <a:xfrm rot="1800000">
              <a:off x="-382404" y="4201528"/>
              <a:ext cx="1261499" cy="1388236"/>
            </a:xfrm>
            <a:custGeom>
              <a:avLst/>
              <a:gdLst>
                <a:gd fmla="*/ 0 w 1601400" name="connsiteX0"/>
                <a:gd fmla="*/ 694118 h 1388236" name="connsiteY0"/>
                <a:gd fmla="*/ 396258 w 1601400" name="connsiteX1"/>
                <a:gd fmla="*/ 0 h 1388236" name="connsiteY1"/>
                <a:gd fmla="*/ 1205142 w 1601400" name="connsiteX2"/>
                <a:gd fmla="*/ 0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261499" name="connsiteX0"/>
                <a:gd fmla="*/ 105098 h 1388236" name="connsiteY0"/>
                <a:gd fmla="*/ 56357 w 1261499" name="connsiteX1"/>
                <a:gd fmla="*/ 0 h 1388236" name="connsiteY1"/>
                <a:gd fmla="*/ 865241 w 1261499" name="connsiteX2"/>
                <a:gd fmla="*/ 0 h 1388236" name="connsiteY2"/>
                <a:gd fmla="*/ 1261499 w 1261499" name="connsiteX3"/>
                <a:gd fmla="*/ 694118 h 1388236" name="connsiteY3"/>
                <a:gd fmla="*/ 865241 w 1261499" name="connsiteX4"/>
                <a:gd fmla="*/ 1388236 h 1388236" name="connsiteY4"/>
                <a:gd fmla="*/ 56357 w 1261499" name="connsiteX5"/>
                <a:gd fmla="*/ 1388236 h 1388236" name="connsiteY5"/>
                <a:gd fmla="*/ 0 w 1261499" name="connsiteX6"/>
                <a:gd fmla="*/ 105098 h 1388236" name="connsiteY6"/>
                <a:gd fmla="*/ 0 w 1261499" name="connsiteX0"/>
                <a:gd fmla="*/ 105098 h 1388236" name="connsiteY0"/>
                <a:gd fmla="*/ 56357 w 1261499" name="connsiteX1"/>
                <a:gd fmla="*/ 0 h 1388236" name="connsiteY1"/>
                <a:gd fmla="*/ 865241 w 1261499" name="connsiteX2"/>
                <a:gd fmla="*/ 0 h 1388236" name="connsiteY2"/>
                <a:gd fmla="*/ 1261499 w 1261499" name="connsiteX3"/>
                <a:gd fmla="*/ 694118 h 1388236" name="connsiteY3"/>
                <a:gd fmla="*/ 865241 w 1261499" name="connsiteX4"/>
                <a:gd fmla="*/ 1388236 h 1388236" name="connsiteY4"/>
                <a:gd fmla="*/ 744578 w 1261499" name="connsiteX5"/>
                <a:gd fmla="*/ 1387893 h 1388236" name="connsiteY5"/>
                <a:gd fmla="*/ 0 w 1261499" name="connsiteX6"/>
                <a:gd fmla="*/ 105098 h 1388236"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388236" w="1261499">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4" name="Hexagon 63"/>
            <p:cNvSpPr/>
            <p:nvPr/>
          </p:nvSpPr>
          <p:spPr>
            <a:xfrm rot="1800000">
              <a:off x="24365" y="5402429"/>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5" name="Hexagon 64"/>
            <p:cNvSpPr/>
            <p:nvPr/>
          </p:nvSpPr>
          <p:spPr>
            <a:xfrm rot="1800000">
              <a:off x="52941" y="2849728"/>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6" name="Hexagon 65"/>
            <p:cNvSpPr/>
            <p:nvPr/>
          </p:nvSpPr>
          <p:spPr>
            <a:xfrm rot="1800000">
              <a:off x="776840" y="4126077"/>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7" name="Hexagon 66"/>
            <p:cNvSpPr/>
            <p:nvPr/>
          </p:nvSpPr>
          <p:spPr>
            <a:xfrm rot="1800000">
              <a:off x="1510265" y="5411953"/>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8" name="Hexagon 67"/>
            <p:cNvSpPr/>
            <p:nvPr/>
          </p:nvSpPr>
          <p:spPr>
            <a:xfrm rot="1800000">
              <a:off x="1529316" y="2859252"/>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9" name="Hexagon 68"/>
            <p:cNvSpPr/>
            <p:nvPr/>
          </p:nvSpPr>
          <p:spPr>
            <a:xfrm rot="1800000">
              <a:off x="795890" y="1563853"/>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0" name="Hexagon 69"/>
            <p:cNvSpPr/>
            <p:nvPr/>
          </p:nvSpPr>
          <p:spPr>
            <a:xfrm rot="1800000">
              <a:off x="6806166" y="4145128"/>
              <a:ext cx="1601400" cy="1388236"/>
            </a:xfrm>
            <a:prstGeom prst="hexagon">
              <a:avLst>
                <a:gd fmla="val 28544" name="adj"/>
                <a:gd fmla="val 115470" name="vf"/>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1" name="Hexagon 70"/>
            <p:cNvSpPr/>
            <p:nvPr/>
          </p:nvSpPr>
          <p:spPr>
            <a:xfrm rot="1800000">
              <a:off x="7549116" y="5421479"/>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2" name="Hexagon 71"/>
            <p:cNvSpPr/>
            <p:nvPr/>
          </p:nvSpPr>
          <p:spPr>
            <a:xfrm rot="1800000">
              <a:off x="7549117" y="2868778"/>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3" name="Freeform 72"/>
            <p:cNvSpPr/>
            <p:nvPr/>
          </p:nvSpPr>
          <p:spPr>
            <a:xfrm rot="1800000">
              <a:off x="8306521" y="4055629"/>
              <a:ext cx="1243407" cy="1388236"/>
            </a:xfrm>
            <a:custGeom>
              <a:avLst/>
              <a:gdLst>
                <a:gd fmla="*/ 0 w 1601400" name="connsiteX0"/>
                <a:gd fmla="*/ 694118 h 1388236" name="connsiteY0"/>
                <a:gd fmla="*/ 396258 w 1601400" name="connsiteX1"/>
                <a:gd fmla="*/ 0 h 1388236" name="connsiteY1"/>
                <a:gd fmla="*/ 1205142 w 1601400" name="connsiteX2"/>
                <a:gd fmla="*/ 0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601400" name="connsiteX0"/>
                <a:gd fmla="*/ 694118 h 1388236" name="connsiteY0"/>
                <a:gd fmla="*/ 396258 w 1601400" name="connsiteX1"/>
                <a:gd fmla="*/ 0 h 1388236" name="connsiteY1"/>
                <a:gd fmla="*/ 474029 w 1601400" name="connsiteX2"/>
                <a:gd fmla="*/ 4016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243407" name="connsiteX0"/>
                <a:gd fmla="*/ 694118 h 1388236" name="connsiteY0"/>
                <a:gd fmla="*/ 396258 w 1243407" name="connsiteX1"/>
                <a:gd fmla="*/ 0 h 1388236" name="connsiteY1"/>
                <a:gd fmla="*/ 474029 w 1243407" name="connsiteX2"/>
                <a:gd fmla="*/ 4016 h 1388236" name="connsiteY2"/>
                <a:gd fmla="*/ 1243407 w 1243407" name="connsiteX3"/>
                <a:gd fmla="*/ 1325983 h 1388236" name="connsiteY3"/>
                <a:gd fmla="*/ 1205142 w 1243407" name="connsiteX4"/>
                <a:gd fmla="*/ 1388236 h 1388236" name="connsiteY4"/>
                <a:gd fmla="*/ 396258 w 1243407" name="connsiteX5"/>
                <a:gd fmla="*/ 1388236 h 1388236" name="connsiteY5"/>
                <a:gd fmla="*/ 0 w 1243407" name="connsiteX6"/>
                <a:gd fmla="*/ 694118 h 1388236"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388236" w="1243407">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4" name="Freeform 73"/>
            <p:cNvSpPr/>
            <p:nvPr/>
          </p:nvSpPr>
          <p:spPr>
            <a:xfrm rot="1800000">
              <a:off x="8306771" y="1511524"/>
              <a:ext cx="1241871" cy="1388822"/>
            </a:xfrm>
            <a:custGeom>
              <a:avLst/>
              <a:gdLst>
                <a:gd fmla="*/ 0 w 1601400" name="connsiteX0"/>
                <a:gd fmla="*/ 694118 h 1388236" name="connsiteY0"/>
                <a:gd fmla="*/ 396258 w 1601400" name="connsiteX1"/>
                <a:gd fmla="*/ 0 h 1388236" name="connsiteY1"/>
                <a:gd fmla="*/ 1205142 w 1601400" name="connsiteX2"/>
                <a:gd fmla="*/ 0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601400" name="connsiteX0"/>
                <a:gd fmla="*/ 694704 h 1388822" name="connsiteY0"/>
                <a:gd fmla="*/ 396258 w 1601400" name="connsiteX1"/>
                <a:gd fmla="*/ 586 h 1388822" name="connsiteY1"/>
                <a:gd fmla="*/ 482002 w 1601400" name="connsiteX2"/>
                <a:gd fmla="*/ 0 h 1388822" name="connsiteY2"/>
                <a:gd fmla="*/ 1601400 w 1601400" name="connsiteX3"/>
                <a:gd fmla="*/ 694704 h 1388822" name="connsiteY3"/>
                <a:gd fmla="*/ 1205142 w 1601400" name="connsiteX4"/>
                <a:gd fmla="*/ 1388822 h 1388822" name="connsiteY4"/>
                <a:gd fmla="*/ 396258 w 1601400" name="connsiteX5"/>
                <a:gd fmla="*/ 1388822 h 1388822" name="connsiteY5"/>
                <a:gd fmla="*/ 0 w 1601400" name="connsiteX6"/>
                <a:gd fmla="*/ 694704 h 1388822" name="connsiteY6"/>
                <a:gd fmla="*/ 0 w 1241871" name="connsiteX0"/>
                <a:gd fmla="*/ 694704 h 1388822" name="connsiteY0"/>
                <a:gd fmla="*/ 396258 w 1241871" name="connsiteX1"/>
                <a:gd fmla="*/ 586 h 1388822" name="connsiteY1"/>
                <a:gd fmla="*/ 482002 w 1241871" name="connsiteX2"/>
                <a:gd fmla="*/ 0 h 1388822" name="connsiteY2"/>
                <a:gd fmla="*/ 1241871 w 1241871" name="connsiteX3"/>
                <a:gd fmla="*/ 1323912 h 1388822" name="connsiteY3"/>
                <a:gd fmla="*/ 1205142 w 1241871" name="connsiteX4"/>
                <a:gd fmla="*/ 1388822 h 1388822" name="connsiteY4"/>
                <a:gd fmla="*/ 396258 w 1241871" name="connsiteX5"/>
                <a:gd fmla="*/ 1388822 h 1388822" name="connsiteY5"/>
                <a:gd fmla="*/ 0 w 1241871" name="connsiteX6"/>
                <a:gd fmla="*/ 694704 h 1388822"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388822" w="1241871">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2" name="Title 1"/>
          <p:cNvSpPr>
            <a:spLocks noGrp="1"/>
          </p:cNvSpPr>
          <p:nvPr>
            <p:ph type="title"/>
          </p:nvPr>
        </p:nvSpPr>
        <p:spPr>
          <a:xfrm>
            <a:off x="4734424" y="2660904"/>
            <a:ext cx="3300984" cy="1463040"/>
          </a:xfrm>
        </p:spPr>
        <p:txBody>
          <a:bodyPr anchor="b" numCol="1">
            <a:normAutofit/>
          </a:bodyPr>
          <a:lstStyle>
            <a:lvl1pPr algn="l">
              <a:defRPr b="0" sz="2800"/>
            </a:lvl1pPr>
          </a:lstStyle>
          <a:p>
            <a:r>
              <a:rPr lang="en-US" smtClean="0"/>
              <a:t>Click to edit Master title style</a:t>
            </a:r>
            <a:endParaRPr lang="en-US"/>
          </a:p>
        </p:txBody>
      </p:sp>
      <p:sp>
        <p:nvSpPr>
          <p:cNvPr id="3" name="Picture Placeholder 2"/>
          <p:cNvSpPr>
            <a:spLocks noGrp="1"/>
          </p:cNvSpPr>
          <p:nvPr>
            <p:ph idx="1" type="pic"/>
          </p:nvPr>
        </p:nvSpPr>
        <p:spPr>
          <a:xfrm>
            <a:off x="1005208" y="693795"/>
            <a:ext cx="3359623" cy="5468112"/>
          </a:xfrm>
        </p:spPr>
        <p:txBody>
          <a:bodyPr numCol="1"/>
          <a:lstStyle>
            <a:lvl1pPr indent="0" marL="0">
              <a:buNone/>
              <a:defRPr sz="3200">
                <a:solidFill>
                  <a:schemeClr val="accent1"/>
                </a:solidFill>
              </a:defRPr>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dirty="0" lang="en-US"/>
          </a:p>
        </p:txBody>
      </p:sp>
      <p:sp>
        <p:nvSpPr>
          <p:cNvPr id="4" name="Text Placeholder 3"/>
          <p:cNvSpPr>
            <a:spLocks noGrp="1"/>
          </p:cNvSpPr>
          <p:nvPr>
            <p:ph idx="2" sz="half" type="body"/>
          </p:nvPr>
        </p:nvSpPr>
        <p:spPr>
          <a:xfrm>
            <a:off x="4734630" y="4133088"/>
            <a:ext cx="3300573" cy="1519561"/>
          </a:xfrm>
        </p:spPr>
        <p:txBody>
          <a:bodyPr numCol="1">
            <a:normAutofit/>
          </a:bodyPr>
          <a:lstStyle>
            <a:lvl1pPr indent="0" marL="0">
              <a:buNone/>
              <a:defRPr sz="1600">
                <a:solidFill>
                  <a:srgbClr val="424242"/>
                </a:solidFill>
              </a:defRPr>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5" name="Date Placeholder 4"/>
          <p:cNvSpPr>
            <a:spLocks noGrp="1"/>
          </p:cNvSpPr>
          <p:nvPr>
            <p:ph idx="10" sz="half" type="dt"/>
          </p:nvPr>
        </p:nvSpPr>
        <p:spPr/>
        <p:txBody>
          <a:bodyPr numCol="1"/>
          <a:lstStyle/>
          <a:p>
            <a:fld id="{AC67370C-7356-42A4-BE44-FD7F59F94E92}" type="datetimeFigureOut">
              <a:rPr lang="en-US" smtClean="0"/>
              <a:t>12/17/2019</a:t>
            </a:fld>
            <a:endParaRPr lang="en-US"/>
          </a:p>
        </p:txBody>
      </p:sp>
      <p:sp>
        <p:nvSpPr>
          <p:cNvPr id="6" name="Footer Placeholder 5"/>
          <p:cNvSpPr>
            <a:spLocks noGrp="1"/>
          </p:cNvSpPr>
          <p:nvPr>
            <p:ph idx="11" sz="quarter" type="ftr"/>
          </p:nvPr>
        </p:nvSpPr>
        <p:spPr>
          <a:xfrm>
            <a:off x="4641448" y="5724835"/>
            <a:ext cx="3493664" cy="365125"/>
          </a:xfrm>
        </p:spPr>
        <p:txBody>
          <a:bodyPr numCol="1">
            <a:normAutofit/>
          </a:bodyPr>
          <a:lstStyle/>
          <a:p>
            <a:endParaRPr lang="en-US"/>
          </a:p>
        </p:txBody>
      </p:sp>
      <p:sp>
        <p:nvSpPr>
          <p:cNvPr id="7" name="Slide Number Placeholder 6"/>
          <p:cNvSpPr>
            <a:spLocks noGrp="1"/>
          </p:cNvSpPr>
          <p:nvPr>
            <p:ph idx="12" sz="quarter" type="sldNum"/>
          </p:nvPr>
        </p:nvSpPr>
        <p:spPr/>
        <p:txBody>
          <a:bodyPr numCol="1"/>
          <a:lstStyle/>
          <a:p>
            <a:fld id="{58DA2DA2-34E9-4930-8F04-CB3D9CE288F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lang="en-US" smtClean="0"/>
              <a:t>Click to edit Master title style</a:t>
            </a:r>
            <a:endParaRPr lang="en-US"/>
          </a:p>
        </p:txBody>
      </p:sp>
      <p:sp>
        <p:nvSpPr>
          <p:cNvPr id="3" name="Vertical Text Placeholder 2"/>
          <p:cNvSpPr>
            <a:spLocks noGrp="1"/>
          </p:cNvSpPr>
          <p:nvPr>
            <p:ph idx="1" orient="vert" type="body"/>
          </p:nvPr>
        </p:nvSpPr>
        <p:spPr/>
        <p:txBody>
          <a:bodyPr numCol="1"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idx="10" sz="half" type="dt"/>
          </p:nvPr>
        </p:nvSpPr>
        <p:spPr/>
        <p:txBody>
          <a:bodyPr numCol="1"/>
          <a:lstStyle/>
          <a:p>
            <a:fld id="{AC67370C-7356-42A4-BE44-FD7F59F94E92}" type="datetimeFigureOut">
              <a:rPr lang="en-US" smtClean="0"/>
              <a:t>12/17/2019</a:t>
            </a:fld>
            <a:endParaRPr lang="en-US"/>
          </a:p>
        </p:txBody>
      </p:sp>
      <p:sp>
        <p:nvSpPr>
          <p:cNvPr id="5" name="Footer Placeholder 4"/>
          <p:cNvSpPr>
            <a:spLocks noGrp="1"/>
          </p:cNvSpPr>
          <p:nvPr>
            <p:ph idx="11" sz="quarter" type="ftr"/>
          </p:nvPr>
        </p:nvSpPr>
        <p:spPr/>
        <p:txBody>
          <a:bodyPr numCol="1"/>
          <a:lstStyle/>
          <a:p>
            <a:endParaRPr lang="en-US"/>
          </a:p>
        </p:txBody>
      </p:sp>
      <p:sp>
        <p:nvSpPr>
          <p:cNvPr id="6" name="Slide Number Placeholder 5"/>
          <p:cNvSpPr>
            <a:spLocks noGrp="1"/>
          </p:cNvSpPr>
          <p:nvPr>
            <p:ph idx="12" sz="quarter" type="sldNum"/>
          </p:nvPr>
        </p:nvSpPr>
        <p:spPr/>
        <p:txBody>
          <a:bodyPr numCol="1"/>
          <a:lstStyle/>
          <a:p>
            <a:fld id="{58DA2DA2-34E9-4930-8F04-CB3D9CE288F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orient="vert" type="title"/>
          </p:nvPr>
        </p:nvSpPr>
        <p:spPr>
          <a:xfrm>
            <a:off x="6629400" y="1030147"/>
            <a:ext cx="1484453" cy="4780344"/>
          </a:xfrm>
        </p:spPr>
        <p:txBody>
          <a:bodyPr anchor="ctr" numCol="1" vert="eaVert"/>
          <a:lstStyle/>
          <a:p>
            <a:r>
              <a:rPr lang="en-US" smtClean="0"/>
              <a:t>Click to edit Master title style</a:t>
            </a:r>
            <a:endParaRPr lang="en-US"/>
          </a:p>
        </p:txBody>
      </p:sp>
      <p:sp>
        <p:nvSpPr>
          <p:cNvPr id="3" name="Vertical Text Placeholder 2"/>
          <p:cNvSpPr>
            <a:spLocks noGrp="1"/>
          </p:cNvSpPr>
          <p:nvPr>
            <p:ph idx="1" orient="vert" type="body"/>
          </p:nvPr>
        </p:nvSpPr>
        <p:spPr>
          <a:xfrm>
            <a:off x="1053296" y="1030147"/>
            <a:ext cx="5423704" cy="4780344"/>
          </a:xfrm>
        </p:spPr>
        <p:txBody>
          <a:bodyPr numCol="1"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idx="10" sz="half" type="dt"/>
          </p:nvPr>
        </p:nvSpPr>
        <p:spPr/>
        <p:txBody>
          <a:bodyPr numCol="1"/>
          <a:lstStyle/>
          <a:p>
            <a:fld id="{AC67370C-7356-42A4-BE44-FD7F59F94E92}" type="datetimeFigureOut">
              <a:rPr lang="en-US" smtClean="0"/>
              <a:t>12/17/2019</a:t>
            </a:fld>
            <a:endParaRPr lang="en-US"/>
          </a:p>
        </p:txBody>
      </p:sp>
      <p:sp>
        <p:nvSpPr>
          <p:cNvPr id="5" name="Footer Placeholder 4"/>
          <p:cNvSpPr>
            <a:spLocks noGrp="1"/>
          </p:cNvSpPr>
          <p:nvPr>
            <p:ph idx="11" sz="quarter" type="ftr"/>
          </p:nvPr>
        </p:nvSpPr>
        <p:spPr/>
        <p:txBody>
          <a:bodyPr numCol="1"/>
          <a:lstStyle/>
          <a:p>
            <a:endParaRPr lang="en-US"/>
          </a:p>
        </p:txBody>
      </p:sp>
      <p:sp>
        <p:nvSpPr>
          <p:cNvPr id="6" name="Slide Number Placeholder 5"/>
          <p:cNvSpPr>
            <a:spLocks noGrp="1"/>
          </p:cNvSpPr>
          <p:nvPr>
            <p:ph idx="12" sz="quarter" type="sldNum"/>
          </p:nvPr>
        </p:nvSpPr>
        <p:spPr/>
        <p:txBody>
          <a:bodyPr numCol="1"/>
          <a:lstStyle/>
          <a:p>
            <a:fld id="{58DA2DA2-34E9-4930-8F04-CB3D9CE288F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2" Target="../slideLayouts/slideLayout11.xml" Type="http://schemas.openxmlformats.org/officeDocument/2006/relationships/slideLayout"/><Relationship Id="rId11" Target="../slideLayouts/slideLayout10.xml" Type="http://schemas.openxmlformats.org/officeDocument/2006/relationships/slideLayout"/><Relationship Id="rId9" Target="../slideLayouts/slideLayout8.xml" Type="http://schemas.openxmlformats.org/officeDocument/2006/relationships/slideLayout"/><Relationship Id="rId10" Target="../slideLayouts/slideLayout9.xml" Type="http://schemas.openxmlformats.org/officeDocument/2006/relationships/slideLayout"/><Relationship Id="rId8" Target="../slideLayouts/slideLayout7.xml" Type="http://schemas.openxmlformats.org/officeDocument/2006/relationships/slideLayout"/><Relationship Id="rId7" Target="../slideLayouts/slideLayout6.xml" Type="http://schemas.openxmlformats.org/officeDocument/2006/relationships/slideLayout"/><Relationship Id="rId6" Target="../slideLayouts/slideLayout5.xml" Type="http://schemas.openxmlformats.org/officeDocument/2006/relationships/slideLayout"/><Relationship Id="rId5" Target="../slideLayouts/slideLayout4.xml" Type="http://schemas.openxmlformats.org/officeDocument/2006/relationships/slideLayout"/><Relationship Id="rId4" Target="../slideLayouts/slideLayout3.xml" Type="http://schemas.openxmlformats.org/officeDocument/2006/relationships/slideLayout"/><Relationship Id="rId3" Target="../slideLayouts/slideLayout2.xml" Type="http://schemas.openxmlformats.org/officeDocument/2006/relationships/slideLayout"/><Relationship Id="rId2" Target="../slideLayouts/slideLayout1.xml" Type="http://schemas.openxmlformats.org/officeDocument/2006/relationships/slideLayout"/><Relationship Id="rId1" Target="../theme/theme2.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sp>
          <p:nvSpPr>
            <p:cNvPr id="44" name="Freeform 43"/>
            <p:cNvSpPr/>
            <p:nvPr/>
          </p:nvSpPr>
          <p:spPr>
            <a:xfrm>
              <a:off x="-11875" y="5035138"/>
              <a:ext cx="9144000" cy="1175655"/>
            </a:xfrm>
            <a:custGeom>
              <a:avLst/>
              <a:gdLst>
                <a:gd fmla="*/ 0 w 9144000" name="connsiteX0"/>
                <a:gd fmla="*/ 1116280 h 1175656" name="connsiteY0"/>
                <a:gd fmla="*/ 1674420 w 9144000" name="connsiteX1"/>
                <a:gd fmla="*/ 1163781 h 1175656" name="connsiteY1"/>
                <a:gd fmla="*/ 4120737 w 9144000" name="connsiteX2"/>
                <a:gd fmla="*/ 1045028 h 1175656" name="connsiteY2"/>
                <a:gd fmla="*/ 7172696 w 9144000" name="connsiteX3"/>
                <a:gd fmla="*/ 605641 h 1175656" name="connsiteY3"/>
                <a:gd fmla="*/ 9144000 w 9144000" name="connsiteX4"/>
                <a:gd fmla="*/ 0 h 1175656" name="connsiteY4"/>
                <a:gd fmla="*/ 0 w 9144000" name="connsiteX0"/>
                <a:gd fmla="*/ 1270659 h 1330035" name="connsiteY0"/>
                <a:gd fmla="*/ 1674420 w 9144000" name="connsiteX1"/>
                <a:gd fmla="*/ 1318160 h 1330035" name="connsiteY1"/>
                <a:gd fmla="*/ 4120737 w 9144000" name="connsiteX2"/>
                <a:gd fmla="*/ 1199407 h 1330035" name="connsiteY2"/>
                <a:gd fmla="*/ 7172696 w 9144000" name="connsiteX3"/>
                <a:gd fmla="*/ 760020 h 1330035" name="connsiteY3"/>
                <a:gd fmla="*/ 9144000 w 9144000" name="connsiteX4"/>
                <a:gd fmla="*/ 0 h 1330035" name="connsiteY4"/>
                <a:gd fmla="*/ 0 w 9144000" name="connsiteX0"/>
                <a:gd fmla="*/ 1270659 h 1330035" name="connsiteY0"/>
                <a:gd fmla="*/ 1674420 w 9144000" name="connsiteX1"/>
                <a:gd fmla="*/ 1318160 h 1330035" name="connsiteY1"/>
                <a:gd fmla="*/ 4120737 w 9144000" name="connsiteX2"/>
                <a:gd fmla="*/ 1199407 h 1330035" name="connsiteY2"/>
                <a:gd fmla="*/ 7172696 w 9144000" name="connsiteX3"/>
                <a:gd fmla="*/ 760020 h 1330035" name="connsiteY3"/>
                <a:gd fmla="*/ 9144000 w 9144000" name="connsiteX4"/>
                <a:gd fmla="*/ 0 h 1330035" name="connsiteY4"/>
                <a:gd fmla="*/ 0 w 9144000" name="connsiteX0"/>
                <a:gd fmla="*/ 1270659 h 1330035" name="connsiteY0"/>
                <a:gd fmla="*/ 1674420 w 9144000" name="connsiteX1"/>
                <a:gd fmla="*/ 1318160 h 1330035" name="connsiteY1"/>
                <a:gd fmla="*/ 4120737 w 9144000" name="connsiteX2"/>
                <a:gd fmla="*/ 1199407 h 1330035" name="connsiteY2"/>
                <a:gd fmla="*/ 7172696 w 9144000" name="connsiteX3"/>
                <a:gd fmla="*/ 760020 h 1330035" name="connsiteY3"/>
                <a:gd fmla="*/ 9144000 w 9144000" name="connsiteX4"/>
                <a:gd fmla="*/ 0 h 1330035" name="connsiteY4"/>
                <a:gd fmla="*/ 0 w 9144000" name="connsiteX0"/>
                <a:gd fmla="*/ 1116279 h 1175655" name="connsiteY0"/>
                <a:gd fmla="*/ 1674420 w 9144000" name="connsiteX1"/>
                <a:gd fmla="*/ 1163780 h 1175655" name="connsiteY1"/>
                <a:gd fmla="*/ 4120737 w 9144000" name="connsiteX2"/>
                <a:gd fmla="*/ 1045027 h 1175655" name="connsiteY2"/>
                <a:gd fmla="*/ 7172696 w 9144000" name="connsiteX3"/>
                <a:gd fmla="*/ 605640 h 1175655" name="connsiteY3"/>
                <a:gd fmla="*/ 9144000 w 9144000" name="connsiteX4"/>
                <a:gd fmla="*/ 0 h 1175655"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1175655" w="9144000">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45" name="Freeform 44"/>
            <p:cNvSpPr/>
            <p:nvPr/>
          </p:nvSpPr>
          <p:spPr>
            <a:xfrm>
              <a:off x="-11875" y="3467595"/>
              <a:ext cx="9144000" cy="890650"/>
            </a:xfrm>
            <a:custGeom>
              <a:avLst/>
              <a:gdLst>
                <a:gd fmla="*/ 0 w 9144000" name="connsiteX0"/>
                <a:gd fmla="*/ 890650 h 890650" name="connsiteY0"/>
                <a:gd fmla="*/ 1045028 w 9144000" name="connsiteX1"/>
                <a:gd fmla="*/ 475013 h 890650" name="connsiteY1"/>
                <a:gd fmla="*/ 3111335 w 9144000" name="connsiteX2"/>
                <a:gd fmla="*/ 71252 h 890650" name="connsiteY2"/>
                <a:gd fmla="*/ 5913911 w 9144000" name="connsiteX3"/>
                <a:gd fmla="*/ 71252 h 890650" name="connsiteY3"/>
                <a:gd fmla="*/ 9144000 w 9144000" name="connsiteX4"/>
                <a:gd fmla="*/ 498764 h 890650" name="connsiteY4"/>
              </a:gdLst>
              <a:ahLst/>
              <a:cxnLst>
                <a:cxn ang="0">
                  <a:pos x="connsiteX0" y="connsiteY0"/>
                </a:cxn>
                <a:cxn ang="0">
                  <a:pos x="connsiteX1" y="connsiteY1"/>
                </a:cxn>
                <a:cxn ang="0">
                  <a:pos x="connsiteX2" y="connsiteY2"/>
                </a:cxn>
                <a:cxn ang="0">
                  <a:pos x="connsiteX3" y="connsiteY3"/>
                </a:cxn>
                <a:cxn ang="0">
                  <a:pos x="connsiteX4" y="connsiteY4"/>
                </a:cxn>
              </a:cxnLst>
              <a:rect b="b" l="l" r="r" t="t"/>
              <a:pathLst>
                <a:path h="890650" w="914400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46" name="Freeform 45"/>
            <p:cNvSpPr/>
            <p:nvPr/>
          </p:nvSpPr>
          <p:spPr>
            <a:xfrm>
              <a:off x="-23751" y="5640779"/>
              <a:ext cx="3004457" cy="1211283"/>
            </a:xfrm>
            <a:custGeom>
              <a:avLst/>
              <a:gdLst>
                <a:gd fmla="*/ 0 w 3004457" name="connsiteX0"/>
                <a:gd fmla="*/ 0 h 1211283" name="connsiteY0"/>
                <a:gd fmla="*/ 3004457 w 3004457" name="connsiteX1"/>
                <a:gd fmla="*/ 1211283 h 1211283" name="connsiteY1"/>
              </a:gdLst>
              <a:ahLst/>
              <a:cxnLst>
                <a:cxn ang="0">
                  <a:pos x="connsiteX0" y="connsiteY0"/>
                </a:cxn>
                <a:cxn ang="0">
                  <a:pos x="connsiteX1" y="connsiteY1"/>
                </a:cxn>
              </a:cxnLst>
              <a:rect b="b" l="l" r="r" t="t"/>
              <a:pathLst>
                <a:path h="1211283" w="3004457">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47" name="Freeform 46"/>
            <p:cNvSpPr/>
            <p:nvPr/>
          </p:nvSpPr>
          <p:spPr>
            <a:xfrm>
              <a:off x="-11875" y="5284519"/>
              <a:ext cx="9144000" cy="1478478"/>
            </a:xfrm>
            <a:custGeom>
              <a:avLst/>
              <a:gdLst>
                <a:gd fmla="*/ 0 w 9144000" name="connsiteX0"/>
                <a:gd fmla="*/ 0 h 1478478" name="connsiteY0"/>
                <a:gd fmla="*/ 1104405 w 9144000" name="connsiteX1"/>
                <a:gd fmla="*/ 344385 h 1478478" name="connsiteY1"/>
                <a:gd fmla="*/ 3194462 w 9144000" name="connsiteX2"/>
                <a:gd fmla="*/ 866899 h 1478478" name="connsiteY2"/>
                <a:gd fmla="*/ 5676405 w 9144000" name="connsiteX3"/>
                <a:gd fmla="*/ 1282536 h 1478478" name="connsiteY3"/>
                <a:gd fmla="*/ 7730836 w 9144000" name="connsiteX4"/>
                <a:gd fmla="*/ 1448790 h 1478478" name="connsiteY4"/>
                <a:gd fmla="*/ 8573984 w 9144000" name="connsiteX5"/>
                <a:gd fmla="*/ 1460665 h 1478478" name="connsiteY5"/>
                <a:gd fmla="*/ 9144000 w 9144000" name="connsiteX6"/>
                <a:gd fmla="*/ 1425039 h 1478478"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478478" w="9144000">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49" name="Freeform 48"/>
            <p:cNvSpPr/>
            <p:nvPr/>
          </p:nvSpPr>
          <p:spPr>
            <a:xfrm>
              <a:off x="2137558" y="5132120"/>
              <a:ext cx="6982691" cy="1719942"/>
            </a:xfrm>
            <a:custGeom>
              <a:avLst/>
              <a:gdLst>
                <a:gd fmla="*/ 0 w 6982691" name="connsiteX0"/>
                <a:gd fmla="*/ 1719942 h 1719942" name="connsiteY0"/>
                <a:gd fmla="*/ 546265 w 6982691" name="connsiteX1"/>
                <a:gd fmla="*/ 1185553 h 1719942" name="connsiteY1"/>
                <a:gd fmla="*/ 1330037 w 6982691" name="connsiteX2"/>
                <a:gd fmla="*/ 710540 h 1719942" name="connsiteY2"/>
                <a:gd fmla="*/ 2078182 w 6982691" name="connsiteX3"/>
                <a:gd fmla="*/ 437407 h 1719942" name="connsiteY3"/>
                <a:gd fmla="*/ 3348842 w 6982691" name="connsiteX4"/>
                <a:gd fmla="*/ 152399 h 1719942" name="connsiteY4"/>
                <a:gd fmla="*/ 4001985 w 6982691" name="connsiteX5"/>
                <a:gd fmla="*/ 69272 h 1719942" name="connsiteY5"/>
                <a:gd fmla="*/ 5047013 w 6982691" name="connsiteX6"/>
                <a:gd fmla="*/ 9896 h 1719942" name="connsiteY6"/>
                <a:gd fmla="*/ 5890161 w 6982691" name="connsiteX7"/>
                <a:gd fmla="*/ 9896 h 1719942" name="connsiteY7"/>
                <a:gd fmla="*/ 6495803 w 6982691" name="connsiteX8"/>
                <a:gd fmla="*/ 9896 h 1719942" name="connsiteY8"/>
                <a:gd fmla="*/ 6899564 w 6982691" name="connsiteX9"/>
                <a:gd fmla="*/ 33646 h 1719942" name="connsiteY9"/>
                <a:gd fmla="*/ 6982691 w 6982691" name="connsiteX10"/>
                <a:gd fmla="*/ 45522 h 1719942" name="connsiteY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b="b" l="l" r="r" t="t"/>
              <a:pathLst>
                <a:path h="1719942" w="6982691">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numCol="1" rtlCol="0"/>
            <a:lstStyle/>
            <a:p>
              <a:pPr algn="ctr"/>
              <a:endParaRPr lang="en-US"/>
            </a:p>
          </p:txBody>
        </p:sp>
        <p:sp>
          <p:nvSpPr>
            <p:cNvPr id="50" name="Hexagon 49"/>
            <p:cNvSpPr/>
            <p:nvPr/>
          </p:nvSpPr>
          <p:spPr>
            <a:xfrm rot="1800000">
              <a:off x="2996165" y="2859252"/>
              <a:ext cx="1601400" cy="1388236"/>
            </a:xfrm>
            <a:prstGeom prst="hexagon">
              <a:avLst>
                <a:gd fmla="val 28544" name="adj"/>
                <a:gd fmla="val 115470" name="vf"/>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1" name="Hexagon 50"/>
            <p:cNvSpPr/>
            <p:nvPr/>
          </p:nvSpPr>
          <p:spPr>
            <a:xfrm rot="1800000">
              <a:off x="3720065" y="4126078"/>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2" name="Hexagon 51"/>
            <p:cNvSpPr/>
            <p:nvPr/>
          </p:nvSpPr>
          <p:spPr>
            <a:xfrm rot="1800000">
              <a:off x="3729591" y="1592427"/>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3" name="Hexagon 52"/>
            <p:cNvSpPr/>
            <p:nvPr/>
          </p:nvSpPr>
          <p:spPr>
            <a:xfrm rot="1800000">
              <a:off x="2977115" y="325603"/>
              <a:ext cx="1601400" cy="1388236"/>
            </a:xfrm>
            <a:prstGeom prst="hexagon">
              <a:avLst>
                <a:gd fmla="val 28544" name="adj"/>
                <a:gd fmla="val 115470" name="vf"/>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4" name="Hexagon 53"/>
            <p:cNvSpPr/>
            <p:nvPr/>
          </p:nvSpPr>
          <p:spPr>
            <a:xfrm rot="1800000">
              <a:off x="4463014" y="5383378"/>
              <a:ext cx="1601400" cy="1388236"/>
            </a:xfrm>
            <a:prstGeom prst="hexagon">
              <a:avLst>
                <a:gd fmla="val 28544" name="adj"/>
                <a:gd fmla="val 115470" name="vf"/>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5" name="Freeform 54"/>
            <p:cNvSpPr/>
            <p:nvPr/>
          </p:nvSpPr>
          <p:spPr>
            <a:xfrm rot="1800000">
              <a:off x="-382404" y="4201528"/>
              <a:ext cx="1261499" cy="1388236"/>
            </a:xfrm>
            <a:custGeom>
              <a:avLst/>
              <a:gdLst>
                <a:gd fmla="*/ 0 w 1601400" name="connsiteX0"/>
                <a:gd fmla="*/ 694118 h 1388236" name="connsiteY0"/>
                <a:gd fmla="*/ 396258 w 1601400" name="connsiteX1"/>
                <a:gd fmla="*/ 0 h 1388236" name="connsiteY1"/>
                <a:gd fmla="*/ 1205142 w 1601400" name="connsiteX2"/>
                <a:gd fmla="*/ 0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261499" name="connsiteX0"/>
                <a:gd fmla="*/ 105098 h 1388236" name="connsiteY0"/>
                <a:gd fmla="*/ 56357 w 1261499" name="connsiteX1"/>
                <a:gd fmla="*/ 0 h 1388236" name="connsiteY1"/>
                <a:gd fmla="*/ 865241 w 1261499" name="connsiteX2"/>
                <a:gd fmla="*/ 0 h 1388236" name="connsiteY2"/>
                <a:gd fmla="*/ 1261499 w 1261499" name="connsiteX3"/>
                <a:gd fmla="*/ 694118 h 1388236" name="connsiteY3"/>
                <a:gd fmla="*/ 865241 w 1261499" name="connsiteX4"/>
                <a:gd fmla="*/ 1388236 h 1388236" name="connsiteY4"/>
                <a:gd fmla="*/ 56357 w 1261499" name="connsiteX5"/>
                <a:gd fmla="*/ 1388236 h 1388236" name="connsiteY5"/>
                <a:gd fmla="*/ 0 w 1261499" name="connsiteX6"/>
                <a:gd fmla="*/ 105098 h 1388236" name="connsiteY6"/>
                <a:gd fmla="*/ 0 w 1261499" name="connsiteX0"/>
                <a:gd fmla="*/ 105098 h 1388236" name="connsiteY0"/>
                <a:gd fmla="*/ 56357 w 1261499" name="connsiteX1"/>
                <a:gd fmla="*/ 0 h 1388236" name="connsiteY1"/>
                <a:gd fmla="*/ 865241 w 1261499" name="connsiteX2"/>
                <a:gd fmla="*/ 0 h 1388236" name="connsiteY2"/>
                <a:gd fmla="*/ 1261499 w 1261499" name="connsiteX3"/>
                <a:gd fmla="*/ 694118 h 1388236" name="connsiteY3"/>
                <a:gd fmla="*/ 865241 w 1261499" name="connsiteX4"/>
                <a:gd fmla="*/ 1388236 h 1388236" name="connsiteY4"/>
                <a:gd fmla="*/ 744578 w 1261499" name="connsiteX5"/>
                <a:gd fmla="*/ 1387893 h 1388236" name="connsiteY5"/>
                <a:gd fmla="*/ 0 w 1261499" name="connsiteX6"/>
                <a:gd fmla="*/ 105098 h 1388236"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388236" w="1261499">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6" name="Hexagon 55"/>
            <p:cNvSpPr/>
            <p:nvPr/>
          </p:nvSpPr>
          <p:spPr>
            <a:xfrm rot="1800000">
              <a:off x="24365" y="5402429"/>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7" name="Hexagon 56"/>
            <p:cNvSpPr/>
            <p:nvPr/>
          </p:nvSpPr>
          <p:spPr>
            <a:xfrm rot="1800000">
              <a:off x="52941" y="2849728"/>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8" name="Hexagon 57"/>
            <p:cNvSpPr/>
            <p:nvPr/>
          </p:nvSpPr>
          <p:spPr>
            <a:xfrm rot="1800000">
              <a:off x="776840" y="4126077"/>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59" name="Hexagon 58"/>
            <p:cNvSpPr/>
            <p:nvPr/>
          </p:nvSpPr>
          <p:spPr>
            <a:xfrm rot="1800000">
              <a:off x="1510265" y="5411953"/>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60" name="Hexagon 59"/>
            <p:cNvSpPr/>
            <p:nvPr/>
          </p:nvSpPr>
          <p:spPr>
            <a:xfrm rot="1800000">
              <a:off x="1529316" y="2859252"/>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95" name="Hexagon 94"/>
            <p:cNvSpPr/>
            <p:nvPr/>
          </p:nvSpPr>
          <p:spPr>
            <a:xfrm rot="1800000">
              <a:off x="795890" y="1563853"/>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96" name="Hexagon 95"/>
            <p:cNvSpPr/>
            <p:nvPr/>
          </p:nvSpPr>
          <p:spPr>
            <a:xfrm rot="1800000">
              <a:off x="6806166" y="4145128"/>
              <a:ext cx="1601400" cy="1388236"/>
            </a:xfrm>
            <a:prstGeom prst="hexagon">
              <a:avLst>
                <a:gd fmla="val 28544" name="adj"/>
                <a:gd fmla="val 115470" name="vf"/>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97" name="Hexagon 96"/>
            <p:cNvSpPr/>
            <p:nvPr/>
          </p:nvSpPr>
          <p:spPr>
            <a:xfrm rot="1800000">
              <a:off x="7549116" y="5421479"/>
              <a:ext cx="1601400" cy="1388236"/>
            </a:xfrm>
            <a:prstGeom prst="hexagon">
              <a:avLst>
                <a:gd fmla="val 28544" name="adj"/>
                <a:gd fmla="val 115470" name="vf"/>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98" name="Hexagon 97"/>
            <p:cNvSpPr/>
            <p:nvPr/>
          </p:nvSpPr>
          <p:spPr>
            <a:xfrm rot="1800000">
              <a:off x="7549117" y="2868778"/>
              <a:ext cx="1601400" cy="1388236"/>
            </a:xfrm>
            <a:prstGeom prst="hexagon">
              <a:avLst>
                <a:gd fmla="val 28544" name="adj"/>
                <a:gd fmla="val 115470" name="vf"/>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99" name="Freeform 98"/>
            <p:cNvSpPr/>
            <p:nvPr/>
          </p:nvSpPr>
          <p:spPr>
            <a:xfrm rot="1800000">
              <a:off x="8306521" y="4055629"/>
              <a:ext cx="1243407" cy="1388236"/>
            </a:xfrm>
            <a:custGeom>
              <a:avLst/>
              <a:gdLst>
                <a:gd fmla="*/ 0 w 1601400" name="connsiteX0"/>
                <a:gd fmla="*/ 694118 h 1388236" name="connsiteY0"/>
                <a:gd fmla="*/ 396258 w 1601400" name="connsiteX1"/>
                <a:gd fmla="*/ 0 h 1388236" name="connsiteY1"/>
                <a:gd fmla="*/ 1205142 w 1601400" name="connsiteX2"/>
                <a:gd fmla="*/ 0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601400" name="connsiteX0"/>
                <a:gd fmla="*/ 694118 h 1388236" name="connsiteY0"/>
                <a:gd fmla="*/ 396258 w 1601400" name="connsiteX1"/>
                <a:gd fmla="*/ 0 h 1388236" name="connsiteY1"/>
                <a:gd fmla="*/ 474029 w 1601400" name="connsiteX2"/>
                <a:gd fmla="*/ 4016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243407" name="connsiteX0"/>
                <a:gd fmla="*/ 694118 h 1388236" name="connsiteY0"/>
                <a:gd fmla="*/ 396258 w 1243407" name="connsiteX1"/>
                <a:gd fmla="*/ 0 h 1388236" name="connsiteY1"/>
                <a:gd fmla="*/ 474029 w 1243407" name="connsiteX2"/>
                <a:gd fmla="*/ 4016 h 1388236" name="connsiteY2"/>
                <a:gd fmla="*/ 1243407 w 1243407" name="connsiteX3"/>
                <a:gd fmla="*/ 1325983 h 1388236" name="connsiteY3"/>
                <a:gd fmla="*/ 1205142 w 1243407" name="connsiteX4"/>
                <a:gd fmla="*/ 1388236 h 1388236" name="connsiteY4"/>
                <a:gd fmla="*/ 396258 w 1243407" name="connsiteX5"/>
                <a:gd fmla="*/ 1388236 h 1388236" name="connsiteY5"/>
                <a:gd fmla="*/ 0 w 1243407" name="connsiteX6"/>
                <a:gd fmla="*/ 694118 h 1388236"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388236" w="1243407">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100" name="Freeform 99"/>
            <p:cNvSpPr/>
            <p:nvPr/>
          </p:nvSpPr>
          <p:spPr>
            <a:xfrm rot="1800000">
              <a:off x="8306771" y="1511524"/>
              <a:ext cx="1241871" cy="1388822"/>
            </a:xfrm>
            <a:custGeom>
              <a:avLst/>
              <a:gdLst>
                <a:gd fmla="*/ 0 w 1601400" name="connsiteX0"/>
                <a:gd fmla="*/ 694118 h 1388236" name="connsiteY0"/>
                <a:gd fmla="*/ 396258 w 1601400" name="connsiteX1"/>
                <a:gd fmla="*/ 0 h 1388236" name="connsiteY1"/>
                <a:gd fmla="*/ 1205142 w 1601400" name="connsiteX2"/>
                <a:gd fmla="*/ 0 h 1388236" name="connsiteY2"/>
                <a:gd fmla="*/ 1601400 w 1601400" name="connsiteX3"/>
                <a:gd fmla="*/ 694118 h 1388236" name="connsiteY3"/>
                <a:gd fmla="*/ 1205142 w 1601400" name="connsiteX4"/>
                <a:gd fmla="*/ 1388236 h 1388236" name="connsiteY4"/>
                <a:gd fmla="*/ 396258 w 1601400" name="connsiteX5"/>
                <a:gd fmla="*/ 1388236 h 1388236" name="connsiteY5"/>
                <a:gd fmla="*/ 0 w 1601400" name="connsiteX6"/>
                <a:gd fmla="*/ 694118 h 1388236" name="connsiteY6"/>
                <a:gd fmla="*/ 0 w 1601400" name="connsiteX0"/>
                <a:gd fmla="*/ 694704 h 1388822" name="connsiteY0"/>
                <a:gd fmla="*/ 396258 w 1601400" name="connsiteX1"/>
                <a:gd fmla="*/ 586 h 1388822" name="connsiteY1"/>
                <a:gd fmla="*/ 482002 w 1601400" name="connsiteX2"/>
                <a:gd fmla="*/ 0 h 1388822" name="connsiteY2"/>
                <a:gd fmla="*/ 1601400 w 1601400" name="connsiteX3"/>
                <a:gd fmla="*/ 694704 h 1388822" name="connsiteY3"/>
                <a:gd fmla="*/ 1205142 w 1601400" name="connsiteX4"/>
                <a:gd fmla="*/ 1388822 h 1388822" name="connsiteY4"/>
                <a:gd fmla="*/ 396258 w 1601400" name="connsiteX5"/>
                <a:gd fmla="*/ 1388822 h 1388822" name="connsiteY5"/>
                <a:gd fmla="*/ 0 w 1601400" name="connsiteX6"/>
                <a:gd fmla="*/ 694704 h 1388822" name="connsiteY6"/>
                <a:gd fmla="*/ 0 w 1241871" name="connsiteX0"/>
                <a:gd fmla="*/ 694704 h 1388822" name="connsiteY0"/>
                <a:gd fmla="*/ 396258 w 1241871" name="connsiteX1"/>
                <a:gd fmla="*/ 586 h 1388822" name="connsiteY1"/>
                <a:gd fmla="*/ 482002 w 1241871" name="connsiteX2"/>
                <a:gd fmla="*/ 0 h 1388822" name="connsiteY2"/>
                <a:gd fmla="*/ 1241871 w 1241871" name="connsiteX3"/>
                <a:gd fmla="*/ 1323912 h 1388822" name="connsiteY3"/>
                <a:gd fmla="*/ 1205142 w 1241871" name="connsiteX4"/>
                <a:gd fmla="*/ 1388822 h 1388822" name="connsiteY4"/>
                <a:gd fmla="*/ 396258 w 1241871" name="connsiteX5"/>
                <a:gd fmla="*/ 1388822 h 1388822" name="connsiteY5"/>
                <a:gd fmla="*/ 0 w 1241871" name="connsiteX6"/>
                <a:gd fmla="*/ 694704 h 1388822" name="connsiteY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b="b" l="l" r="r" t="t"/>
              <a:pathLst>
                <a:path h="1388822" w="1241871">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numCol="1" rtlCol="0"/>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anchor="b" bIns="45720" lIns="91440" numCol="1" rIns="91440" rtlCol="0" tIns="45720" vert="horz">
            <a:normAutofit/>
          </a:bodyPr>
          <a:lstStyle/>
          <a:p>
            <a:r>
              <a:rPr lang="en-US" smtClean="0"/>
              <a:t>Click to edit Master title style</a:t>
            </a:r>
            <a:endParaRPr dirty="0" lang="en-US"/>
          </a:p>
        </p:txBody>
      </p:sp>
      <p:sp>
        <p:nvSpPr>
          <p:cNvPr id="3" name="Text Placeholder 2"/>
          <p:cNvSpPr>
            <a:spLocks noGrp="1"/>
          </p:cNvSpPr>
          <p:nvPr>
            <p:ph idx="1" type="body"/>
          </p:nvPr>
        </p:nvSpPr>
        <p:spPr>
          <a:xfrm>
            <a:off x="1043492" y="2323652"/>
            <a:ext cx="6777317" cy="3508977"/>
          </a:xfrm>
          <a:prstGeom prst="rect">
            <a:avLst/>
          </a:prstGeom>
        </p:spPr>
        <p:txBody>
          <a:bodyPr bIns="45720" lIns="91440" numCol="1" rIns="91440" rtlCol="0" tIns="45720"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4" name="Date Placeholder 3"/>
          <p:cNvSpPr>
            <a:spLocks noGrp="1"/>
          </p:cNvSpPr>
          <p:nvPr>
            <p:ph idx="2" sz="half" type="dt"/>
          </p:nvPr>
        </p:nvSpPr>
        <p:spPr>
          <a:xfrm>
            <a:off x="5997388" y="224492"/>
            <a:ext cx="2133600" cy="365125"/>
          </a:xfrm>
          <a:prstGeom prst="rect">
            <a:avLst/>
          </a:prstGeom>
        </p:spPr>
        <p:txBody>
          <a:bodyPr anchor="ctr" bIns="45720" lIns="91440" numCol="1" rIns="91440" rtlCol="0" tIns="45720" vert="horz"/>
          <a:lstStyle>
            <a:lvl1pPr algn="r">
              <a:defRPr sz="1200">
                <a:solidFill>
                  <a:srgbClr val="FEFEFE"/>
                </a:solidFill>
              </a:defRPr>
            </a:lvl1pPr>
          </a:lstStyle>
          <a:p>
            <a:fld id="{AC67370C-7356-42A4-BE44-FD7F59F94E92}" type="datetimeFigureOut">
              <a:rPr lang="en-US" smtClean="0"/>
              <a:t>12/17/2019</a:t>
            </a:fld>
            <a:endParaRPr lang="en-US"/>
          </a:p>
        </p:txBody>
      </p:sp>
      <p:sp>
        <p:nvSpPr>
          <p:cNvPr id="5" name="Footer Placeholder 4"/>
          <p:cNvSpPr>
            <a:spLocks noGrp="1"/>
          </p:cNvSpPr>
          <p:nvPr>
            <p:ph idx="3" sz="quarter" type="ftr"/>
          </p:nvPr>
        </p:nvSpPr>
        <p:spPr>
          <a:xfrm>
            <a:off x="4641448" y="5852160"/>
            <a:ext cx="3502152" cy="365125"/>
          </a:xfrm>
          <a:prstGeom prst="rect">
            <a:avLst/>
          </a:prstGeom>
        </p:spPr>
        <p:txBody>
          <a:bodyPr anchor="ctr" bIns="45720" lIns="91440" numCol="1" rIns="91440" rtlCol="0" tIns="45720" vert="horz"/>
          <a:lstStyle>
            <a:lvl1pPr algn="r">
              <a:defRPr sz="1200">
                <a:solidFill>
                  <a:schemeClr val="accent1"/>
                </a:solidFill>
              </a:defRPr>
            </a:lvl1pPr>
          </a:lstStyle>
          <a:p>
            <a:endParaRPr lang="en-US"/>
          </a:p>
        </p:txBody>
      </p:sp>
      <p:sp>
        <p:nvSpPr>
          <p:cNvPr id="6" name="Slide Number Placeholder 5"/>
          <p:cNvSpPr>
            <a:spLocks noGrp="1"/>
          </p:cNvSpPr>
          <p:nvPr>
            <p:ph idx="4" sz="quarter" type="sldNum"/>
          </p:nvPr>
        </p:nvSpPr>
        <p:spPr>
          <a:xfrm>
            <a:off x="4649096" y="224491"/>
            <a:ext cx="1332156" cy="365125"/>
          </a:xfrm>
          <a:prstGeom prst="rect">
            <a:avLst/>
          </a:prstGeom>
        </p:spPr>
        <p:txBody>
          <a:bodyPr anchor="ctr" bIns="45720" lIns="91440" numCol="1" rIns="91440" rtlCol="0" tIns="45720" vert="horz"/>
          <a:lstStyle>
            <a:lvl1pPr algn="l">
              <a:defRPr sz="1200">
                <a:solidFill>
                  <a:srgbClr val="FEFEFE"/>
                </a:solidFill>
              </a:defRPr>
            </a:lvl1pPr>
          </a:lstStyle>
          <a:p>
            <a:fld id="{58DA2DA2-34E9-4930-8F04-CB3D9CE288F3}" type="slidenum">
              <a:rPr lang="en-US" smtClean="0"/>
              <a:t>‹#›</a:t>
            </a:fld>
            <a:endParaRPr lang="en-US"/>
          </a:p>
        </p:txBody>
      </p:sp>
    </p:spTree>
  </p:cSld>
  <p:clrMap accent1="accent1" accent2="accent2" accent3="accent3" accent4="accent4" accent5="accent5" accent6="accent6" bg1="lt1" bg2="lt2" folHlink="folHlink" hlink="hlink" tx1="dk1" tx2="dk2"/>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txStyles>
    <p:titleStyle>
      <a:lvl1pPr algn="l" defTabSz="914400" eaLnBrk="1" hangingPunct="1" latinLnBrk="0" rtl="0">
        <a:spcBef>
          <a:spcPct val="0"/>
        </a:spcBef>
        <a:buNone/>
        <a:defRPr kern="1200" sz="40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914400" eaLnBrk="1" hangingPunct="1" indent="-274320" latinLnBrk="0" marL="342900" rtl="0">
        <a:spcBef>
          <a:spcPct val="20000"/>
        </a:spcBef>
        <a:buClr>
          <a:schemeClr val="accent1"/>
        </a:buClr>
        <a:buSzPct val="76000"/>
        <a:buFont charset="2" pitchFamily="18" typeface="Wingdings 2"/>
        <a:buChar char=""/>
        <a:defRPr kern="1200" sz="2400">
          <a:solidFill>
            <a:schemeClr val="tx2"/>
          </a:solidFill>
          <a:latin typeface="+mn-lt"/>
          <a:ea typeface="+mn-ea"/>
          <a:cs typeface="+mn-cs"/>
        </a:defRPr>
      </a:lvl1pPr>
      <a:lvl2pPr algn="l" defTabSz="914400" eaLnBrk="1" hangingPunct="1" indent="-274320" latinLnBrk="0" marL="640080" rtl="0">
        <a:spcBef>
          <a:spcPct val="20000"/>
        </a:spcBef>
        <a:buClr>
          <a:schemeClr val="accent1"/>
        </a:buClr>
        <a:buSzPct val="76000"/>
        <a:buFont charset="2" pitchFamily="18" typeface="Wingdings 2"/>
        <a:buChar char=""/>
        <a:defRPr kern="1200" sz="2200">
          <a:solidFill>
            <a:schemeClr val="tx2"/>
          </a:solidFill>
          <a:latin typeface="+mn-lt"/>
          <a:ea typeface="+mn-ea"/>
          <a:cs typeface="+mn-cs"/>
        </a:defRPr>
      </a:lvl2pPr>
      <a:lvl3pPr algn="l" defTabSz="914400" eaLnBrk="1" hangingPunct="1" indent="-228600" latinLnBrk="0" marL="914400" rtl="0">
        <a:spcBef>
          <a:spcPct val="20000"/>
        </a:spcBef>
        <a:buClr>
          <a:schemeClr val="accent1"/>
        </a:buClr>
        <a:buSzPct val="76000"/>
        <a:buFont charset="2" pitchFamily="18" typeface="Wingdings 2"/>
        <a:buChar char=""/>
        <a:defRPr kern="1200" sz="2000">
          <a:solidFill>
            <a:schemeClr val="tx2"/>
          </a:solidFill>
          <a:latin typeface="+mn-lt"/>
          <a:ea typeface="+mn-ea"/>
          <a:cs typeface="+mn-cs"/>
        </a:defRPr>
      </a:lvl3pPr>
      <a:lvl4pPr algn="l" defTabSz="914400" eaLnBrk="1" hangingPunct="1" indent="-228600" latinLnBrk="0" marL="1124712" rtl="0">
        <a:spcBef>
          <a:spcPct val="20000"/>
        </a:spcBef>
        <a:buClr>
          <a:schemeClr val="accent1"/>
        </a:buClr>
        <a:buSzPct val="76000"/>
        <a:buFont charset="2" pitchFamily="18" typeface="Wingdings 2"/>
        <a:buChar char=""/>
        <a:defRPr kern="1200" sz="1800">
          <a:solidFill>
            <a:schemeClr val="tx2"/>
          </a:solidFill>
          <a:latin typeface="+mn-lt"/>
          <a:ea typeface="+mn-ea"/>
          <a:cs typeface="+mn-cs"/>
        </a:defRPr>
      </a:lvl4pPr>
      <a:lvl5pPr algn="l" defTabSz="914400" eaLnBrk="1" hangingPunct="1" indent="-228600" latinLnBrk="0" marL="1325880" rtl="0">
        <a:spcBef>
          <a:spcPct val="20000"/>
        </a:spcBef>
        <a:buClr>
          <a:schemeClr val="accent1"/>
        </a:buClr>
        <a:buSzPct val="76000"/>
        <a:buFont charset="2" pitchFamily="18" typeface="Wingdings 2"/>
        <a:buChar char=""/>
        <a:defRPr baseline="0" kern="1200" sz="1600">
          <a:solidFill>
            <a:schemeClr val="tx2"/>
          </a:solidFill>
          <a:latin typeface="+mn-lt"/>
          <a:ea typeface="+mn-ea"/>
          <a:cs typeface="+mn-cs"/>
        </a:defRPr>
      </a:lvl5pPr>
      <a:lvl6pPr algn="l" defTabSz="914400" eaLnBrk="1" hangingPunct="1" indent="-228600" latinLnBrk="0" marL="1517904" rtl="0">
        <a:spcBef>
          <a:spcPct val="20000"/>
        </a:spcBef>
        <a:buClr>
          <a:schemeClr val="accent1"/>
        </a:buClr>
        <a:buSzPct val="76000"/>
        <a:buFont charset="2" pitchFamily="18" typeface="Wingdings 2"/>
        <a:buChar char=""/>
        <a:defRPr kern="1200" sz="1400">
          <a:solidFill>
            <a:schemeClr val="tx2"/>
          </a:solidFill>
          <a:latin typeface="+mn-lt"/>
          <a:ea typeface="+mn-ea"/>
          <a:cs typeface="+mn-cs"/>
        </a:defRPr>
      </a:lvl6pPr>
      <a:lvl7pPr algn="l" defTabSz="914400" eaLnBrk="1" hangingPunct="1" indent="-228600" latinLnBrk="0" marL="1719072" rtl="0">
        <a:spcBef>
          <a:spcPct val="20000"/>
        </a:spcBef>
        <a:buClr>
          <a:schemeClr val="accent1"/>
        </a:buClr>
        <a:buSzPct val="76000"/>
        <a:buFont charset="2" pitchFamily="18" typeface="Wingdings 2"/>
        <a:buChar char=""/>
        <a:defRPr kern="1200" sz="1400">
          <a:solidFill>
            <a:schemeClr val="tx2"/>
          </a:solidFill>
          <a:latin typeface="+mn-lt"/>
          <a:ea typeface="+mn-ea"/>
          <a:cs typeface="+mn-cs"/>
        </a:defRPr>
      </a:lvl7pPr>
      <a:lvl8pPr algn="l" defTabSz="914400" eaLnBrk="1" hangingPunct="1" indent="-228600" latinLnBrk="0" marL="1920240" rtl="0">
        <a:spcBef>
          <a:spcPct val="20000"/>
        </a:spcBef>
        <a:buClr>
          <a:schemeClr val="accent1"/>
        </a:buClr>
        <a:buSzPct val="76000"/>
        <a:buFont charset="2" pitchFamily="18" typeface="Wingdings 2"/>
        <a:buChar char=""/>
        <a:defRPr kern="1200" sz="1400">
          <a:solidFill>
            <a:schemeClr val="tx2"/>
          </a:solidFill>
          <a:latin typeface="+mn-lt"/>
          <a:ea typeface="+mn-ea"/>
          <a:cs typeface="+mn-cs"/>
        </a:defRPr>
      </a:lvl8pPr>
      <a:lvl9pPr algn="l" defTabSz="914400" eaLnBrk="1" hangingPunct="1" indent="-228600" latinLnBrk="0" marL="2121408" rtl="0">
        <a:spcBef>
          <a:spcPct val="20000"/>
        </a:spcBef>
        <a:buClr>
          <a:schemeClr val="accent1"/>
        </a:buClr>
        <a:buSzPct val="76000"/>
        <a:buFont charset="2" pitchFamily="18" typeface="Wingdings 2"/>
        <a:buChar char=""/>
        <a:defRPr kern="1200" sz="1400">
          <a:solidFill>
            <a:schemeClr val="tx2"/>
          </a:solidFill>
          <a:latin typeface="+mn-lt"/>
          <a:ea typeface="+mn-ea"/>
          <a:cs typeface="+mn-cs"/>
        </a:defRPr>
      </a:lvl9pPr>
    </p:bodyStyle>
    <p:other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<Relationships xmlns="http://schemas.openxmlformats.org/package/2006/relationships"><Relationship Id="rId2" Target="../notesSlides/notesSlide1.xml" Type="http://schemas.openxmlformats.org/officeDocument/2006/relationships/notesSlide"/><Relationship Id="rId1" Target="../slideLayouts/slideLayout2.xml" Type="http://schemas.openxmlformats.org/officeDocument/2006/relationships/slideLayout"/></Relationships>
</file>

<file path=ppt/slides/_rels/slide3.xml.rels><?xml version="1.0" encoding="UTF-8" standalone="yes"?><Relationships xmlns="http://schemas.openxmlformats.org/package/2006/relationships"><Relationship Id="rId2" Target="../notesSlides/notesSlide2.xml" Type="http://schemas.openxmlformats.org/officeDocument/2006/relationships/notesSlide"/><Relationship Id="rId1" Target="../slideLayouts/slideLayout2.xml" Type="http://schemas.openxmlformats.org/officeDocument/2006/relationships/slideLayout"/></Relationships>
</file>

<file path=ppt/slides/_rels/slide4.xml.rels><?xml version="1.0" encoding="UTF-8" standalone="yes"?><Relationships xmlns="http://schemas.openxmlformats.org/package/2006/relationships"><Relationship Id="rId2" Target="../notesSlides/notesSlide3.xml" Type="http://schemas.openxmlformats.org/officeDocument/2006/relationships/notesSlide"/><Relationship Id="rId1" Target="../slideLayouts/slideLayout2.xml" Type="http://schemas.openxmlformats.org/officeDocument/2006/relationships/slideLayout"/></Relationships>
</file>

<file path=ppt/slides/_rels/slide5.xml.rels><?xml version="1.0" encoding="UTF-8" standalone="yes"?><Relationships xmlns="http://schemas.openxmlformats.org/package/2006/relationships"><Relationship Id="rId2" Target="../notesSlides/notesSlide4.xml" Type="http://schemas.openxmlformats.org/officeDocument/2006/relationships/notesSlide"/><Relationship Id="rId1" Target="../slideLayouts/slideLayout2.xml" Type="http://schemas.openxmlformats.org/officeDocument/2006/relationships/slideLayout"/></Relationships>
</file>

<file path=ppt/slides/_rels/slide6.xml.rels><?xml version="1.0" encoding="UTF-8" standalone="yes"?><Relationships xmlns="http://schemas.openxmlformats.org/package/2006/relationships"><Relationship Id="rId2" Target="../notesSlides/notesSlide5.xml" Type="http://schemas.openxmlformats.org/officeDocument/2006/relationships/notesSlide"/><Relationship Id="rId1" Target="../slideLayouts/slideLayout2.xml" Type="http://schemas.openxmlformats.org/officeDocument/2006/relationships/slideLayout"/></Relationships>
</file>

<file path=ppt/slides/_rels/slide7.xml.rels><?xml version="1.0" encoding="UTF-8" standalone="yes"?><Relationships xmlns="http://schemas.openxmlformats.org/package/2006/relationships"><Relationship Id="rId2" Target="../notesSlides/notesSlide6.xml" Type="http://schemas.openxmlformats.org/officeDocument/2006/relationships/notesSlide"/><Relationship Id="rId1" Target="../slideLayouts/slideLayout2.xml" Type="http://schemas.openxmlformats.org/officeDocument/2006/relationships/slideLayout"/></Relationships>
</file>

<file path=ppt/slides/_rels/slide8.xml.rels><?xml version="1.0" encoding="UTF-8" standalone="yes"?><Relationships xmlns="http://schemas.openxmlformats.org/package/2006/relationships"><Relationship Id="rId2" Target="../notesSlides/notesSlide7.xml" Type="http://schemas.openxmlformats.org/officeDocument/2006/relationships/notesSlide"/><Relationship Id="rId1" Target="../slideLayouts/slideLayout2.xml" Type="http://schemas.openxmlformats.org/officeDocument/2006/relationships/slideLayout"/></Relationships>
</file>

<file path=ppt/slides/_rels/slide9.xml.rels><?xml version="1.0" encoding="UTF-8" standalone="yes"?><Relationships xmlns="http://schemas.openxmlformats.org/package/2006/relationships"><Relationship Id="rId2" Target="../notesSlides/notesSlide8.xml" Type="http://schemas.openxmlformats.org/officeDocument/2006/relationships/notesSlide"/><Relationship Id="rId1" Target="../slideLayouts/slideLayout2.xml" Type="http://schemas.openxmlformats.org/officeDocument/2006/relationships/slideLayout"/></Relationships>
</file>

<file path=ppt/slides/_rels/slide10.xml.rels><?xml version="1.0" encoding="UTF-8" standalone="yes"?><Relationships xmlns="http://schemas.openxmlformats.org/package/2006/relationships"><Relationship Id="rId2" Target="../notesSlides/notesSlide9.xml" Type="http://schemas.openxmlformats.org/officeDocument/2006/relationships/notesSlide"/><Relationship Id="rId1" Target="../slideLayouts/slideLayout2.xml" Type="http://schemas.openxmlformats.org/officeDocument/2006/relationships/slideLayout"/></Relationships>
</file>

<file path=ppt/slides/_rels/slide11.xml.rels><?xml version="1.0" encoding="UTF-8" standalone="yes"?><Relationships xmlns="http://schemas.openxmlformats.org/package/2006/relationships"><Relationship Id="rId2" Target="../notesSlides/notesSlide10.xml" Type="http://schemas.openxmlformats.org/officeDocument/2006/relationships/notesSlide"/><Relationship Id="rId1" Target="../slideLayouts/slideLayout2.xml" Type="http://schemas.openxmlformats.org/officeDocument/2006/relationships/slideLayout"/></Relationships>
</file>

<file path=ppt/slides/_rels/slide12.xml.rels><?xml version="1.0" encoding="UTF-8" standalone="yes"?><Relationships xmlns="http://schemas.openxmlformats.org/package/2006/relationships"><Relationship Id="rId2" Target="../notesSlides/notesSlide11.xml" Type="http://schemas.openxmlformats.org/officeDocument/2006/relationships/notesSlide"/><Relationship Id="rId1" Target="../slideLayouts/slideLayout2.xml" Type="http://schemas.openxmlformats.org/officeDocument/2006/relationships/slideLayout"/></Relationships>
</file>

<file path=ppt/slides/_rels/slide13.xml.rels><?xml version="1.0" encoding="UTF-8" standalone="yes"?><Relationships xmlns="http://schemas.openxmlformats.org/package/2006/relationships"><Relationship Id="rId2" Target="../notesSlides/notesSlide12.xml" Type="http://schemas.openxmlformats.org/officeDocument/2006/relationships/notesSlide"/><Relationship Id="rId1" Target="../slideLayouts/slideLayout2.xml" Type="http://schemas.openxmlformats.org/officeDocument/2006/relationships/slideLayout"/></Relationships>
</file>

<file path=ppt/slides/_rels/slide14.xml.rels><?xml version="1.0" encoding="UTF-8" standalone="yes"?><Relationships xmlns="http://schemas.openxmlformats.org/package/2006/relationships"><Relationship Id="rId2" Target="../notesSlides/notesSlide13.xml" Type="http://schemas.openxmlformats.org/officeDocument/2006/relationships/notesSlide"/><Relationship Id="rId1" Target="../slideLayouts/slideLayout2.xml" Type="http://schemas.openxmlformats.org/officeDocument/2006/relationships/slideLayout"/></Relationships>
</file>

<file path=ppt/slides/_rels/slide15.xml.rels><?xml version="1.0" encoding="UTF-8" standalone="yes"?><Relationships xmlns="http://schemas.openxmlformats.org/package/2006/relationships"><Relationship Id="rId2" Target="../media/image2.png" Type="http://schemas.openxmlformats.org/officeDocument/2006/relationships/image"/><Relationship Id="rId1" Target="../slideLayouts/slideLayout2.xml" Type="http://schemas.openxmlformats.org/officeDocument/2006/relationships/slideLayout"/></Relationships>
</file>

<file path=ppt/slides/_rels/slide16.xml.rels><?xml version="1.0" encoding="UTF-8" standalone="yes"?><Relationships xmlns="http://schemas.openxmlformats.org/package/2006/relationships"><Relationship Id="rId1" Target="../slideLayouts/slideLayout2.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numCol="1"/>
          <a:lstStyle/>
          <a:p>
            <a:r>
              <a:rPr dirty="0" lang="en-US" smtClean="0"/>
              <a:t>Change Model </a:t>
            </a:r>
            <a:endParaRPr dirty="0" lang="en-US"/>
          </a:p>
        </p:txBody>
      </p:sp>
      <p:sp>
        <p:nvSpPr>
          <p:cNvPr id="3" name="Subtitle 2"/>
          <p:cNvSpPr>
            <a:spLocks noGrp="1"/>
          </p:cNvSpPr>
          <p:nvPr>
            <p:ph idx="1" type="subTitle"/>
          </p:nvPr>
        </p:nvSpPr>
        <p:spPr/>
        <p:txBody>
          <a:bodyPr numCol="1"/>
          <a:lstStyle/>
          <a:p>
            <a:r>
              <a:rPr dirty="0" lang="en-US" smtClean="0"/>
              <a:t>Implementation Strategy</a:t>
            </a:r>
            <a:endParaRPr dirty="0" lang="en-US"/>
          </a:p>
        </p:txBody>
      </p:sp>
      <p:sp>
        <p:nvSpPr>
          <p:cNvPr id="4" name="rect3"/>
          <p:cNvSpPr txBox="1"/>
          <p:nvPr/>
        </p:nvSpPr>
        <p:spPr>
          <a:xfrm>
            <a:off x="4845199" y="5106894"/>
            <a:ext cx="3092650" cy="1395841"/>
          </a:xfrm>
          <a:prstGeom prst="rect">
            <a:avLst/>
          </a:prstGeom>
          <a:noFill/>
        </p:spPr>
        <p:txBody>
          <a:bodyPr wrap="square"/>
          <a:lstStyle/>
          <a:p>
            <a:r>
              <a:rPr sz="1200">
                <a:latin typeface="Century Gothic"/>
              </a:rPr>
              <a:t>Jennifer Jimenez</a:t>
            </a:r>
            <a:endParaRPr/>
          </a:p>
          <a:p>
            <a:r>
              <a:rPr sz="1200">
                <a:latin typeface="Century Gothic"/>
              </a:rPr>
              <a:t>Grand Canyon University LDR615</a:t>
            </a:r>
          </a:p>
          <a:p>
            <a:r>
              <a:rPr sz="1200">
                <a:latin typeface="Century Gothic"/>
              </a:rPr>
              <a:t>December 18, 2019</a:t>
            </a:r>
          </a:p>
          <a:p>
            <a:r>
              <a:rPr/>
              <a:t/>
            </a:r>
          </a:p>
        </p:txBody>
      </p:sp>
    </p:spTree>
    <p:extLst>
      <p:ext uri="{BB962C8B-B14F-4D97-AF65-F5344CB8AC3E}">
        <p14:creationId xmlns:p14="http://schemas.microsoft.com/office/powerpoint/2010/main" val="1278461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fontScale="90000"/>
          </a:bodyPr>
          <a:lstStyle/>
          <a:p>
            <a:r>
              <a:rPr dirty="0" lang="en-US" smtClean="0"/>
              <a:t>Combination of Change Models</a:t>
            </a:r>
            <a:endParaRPr dirty="0" lang="en-US"/>
          </a:p>
        </p:txBody>
      </p:sp>
      <p:sp>
        <p:nvSpPr>
          <p:cNvPr id="3" name="Content Placeholder 2"/>
          <p:cNvSpPr>
            <a:spLocks noGrp="1"/>
          </p:cNvSpPr>
          <p:nvPr>
            <p:ph idx="1"/>
          </p:nvPr>
        </p:nvSpPr>
        <p:spPr/>
        <p:txBody>
          <a:bodyPr numCol="1">
            <a:normAutofit fontScale="85000" lnSpcReduction="10000"/>
          </a:bodyPr>
          <a:lstStyle/>
          <a:p>
            <a:r>
              <a:rPr dirty="0" err="1" lang="en-US" smtClean="0"/>
              <a:t>Lewin’s</a:t>
            </a:r>
            <a:r>
              <a:rPr dirty="0" lang="en-US" smtClean="0"/>
              <a:t>, McKinsey 7 S model, and </a:t>
            </a:r>
            <a:r>
              <a:rPr dirty="0" err="1" lang="en-US" smtClean="0"/>
              <a:t>Kotter’s</a:t>
            </a:r>
            <a:r>
              <a:rPr dirty="0" lang="en-US" smtClean="0"/>
              <a:t>  change model will be appropriate for my organization. </a:t>
            </a:r>
          </a:p>
          <a:p>
            <a:r>
              <a:rPr dirty="0" lang="en-US" smtClean="0"/>
              <a:t>Creation of awareness </a:t>
            </a:r>
          </a:p>
          <a:p>
            <a:r>
              <a:rPr dirty="0" lang="en-US" smtClean="0"/>
              <a:t>Addressing the impacts of status quo .</a:t>
            </a:r>
          </a:p>
          <a:p>
            <a:r>
              <a:rPr dirty="0" lang="en-US" smtClean="0"/>
              <a:t>Communication </a:t>
            </a:r>
            <a:endParaRPr dirty="0" lang="en-US"/>
          </a:p>
          <a:p>
            <a:r>
              <a:rPr dirty="0" lang="en-US" smtClean="0"/>
              <a:t>Changing stage is when the real transition is made. </a:t>
            </a:r>
          </a:p>
          <a:p>
            <a:r>
              <a:rPr dirty="0" lang="en-US"/>
              <a:t>L</a:t>
            </a:r>
            <a:r>
              <a:rPr dirty="0" lang="en-US" smtClean="0"/>
              <a:t>earning about the new organizational culture.</a:t>
            </a:r>
          </a:p>
          <a:p>
            <a:r>
              <a:rPr dirty="0" lang="en-US" smtClean="0"/>
              <a:t>The final stage will involves stabilization and reinforcement.</a:t>
            </a:r>
            <a:endParaRPr dirty="0" lang="en-US"/>
          </a:p>
        </p:txBody>
      </p:sp>
    </p:spTree>
    <p:extLst>
      <p:ext uri="{BB962C8B-B14F-4D97-AF65-F5344CB8AC3E}">
        <p14:creationId xmlns:p14="http://schemas.microsoft.com/office/powerpoint/2010/main" val="782269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dirty="0" lang="en-US" smtClean="0"/>
              <a:t>Stages</a:t>
            </a:r>
            <a:endParaRPr dirty="0" lang="en-US"/>
          </a:p>
        </p:txBody>
      </p:sp>
      <p:sp>
        <p:nvSpPr>
          <p:cNvPr id="3" name="Content Placeholder 2"/>
          <p:cNvSpPr>
            <a:spLocks noGrp="1"/>
          </p:cNvSpPr>
          <p:nvPr>
            <p:ph idx="1"/>
          </p:nvPr>
        </p:nvSpPr>
        <p:spPr/>
        <p:txBody>
          <a:bodyPr numCol="1"/>
          <a:lstStyle/>
          <a:p>
            <a:r>
              <a:rPr dirty="0" lang="en-US" smtClean="0"/>
              <a:t>Development of strategy.</a:t>
            </a:r>
          </a:p>
          <a:p>
            <a:r>
              <a:rPr dirty="0" lang="en-US" smtClean="0"/>
              <a:t>Creation of structure.</a:t>
            </a:r>
          </a:p>
          <a:p>
            <a:r>
              <a:rPr dirty="0" lang="en-US" smtClean="0"/>
              <a:t>Development of work systems.</a:t>
            </a:r>
          </a:p>
          <a:p>
            <a:r>
              <a:rPr dirty="0" lang="en-US" smtClean="0"/>
              <a:t>Shared Values.</a:t>
            </a:r>
          </a:p>
          <a:p>
            <a:r>
              <a:rPr dirty="0" lang="en-US" smtClean="0"/>
              <a:t>Style.</a:t>
            </a:r>
          </a:p>
          <a:p>
            <a:r>
              <a:rPr dirty="0" lang="en-US" smtClean="0"/>
              <a:t>Staff.</a:t>
            </a:r>
          </a:p>
          <a:p>
            <a:r>
              <a:rPr dirty="0" lang="en-US" smtClean="0"/>
              <a:t>Appropriate skills and efficiency. </a:t>
            </a:r>
            <a:endParaRPr dirty="0" lang="en-US"/>
          </a:p>
        </p:txBody>
      </p:sp>
    </p:spTree>
    <p:extLst>
      <p:ext uri="{BB962C8B-B14F-4D97-AF65-F5344CB8AC3E}">
        <p14:creationId xmlns:p14="http://schemas.microsoft.com/office/powerpoint/2010/main" val="4155425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dirty="0" lang="en-US" smtClean="0"/>
              <a:t>Cont. </a:t>
            </a:r>
            <a:endParaRPr dirty="0" lang="en-US"/>
          </a:p>
        </p:txBody>
      </p:sp>
      <p:sp>
        <p:nvSpPr>
          <p:cNvPr id="3" name="Content Placeholder 2"/>
          <p:cNvSpPr>
            <a:spLocks noGrp="1"/>
          </p:cNvSpPr>
          <p:nvPr>
            <p:ph idx="1"/>
          </p:nvPr>
        </p:nvSpPr>
        <p:spPr/>
        <p:txBody>
          <a:bodyPr numCol="1">
            <a:normAutofit lnSpcReduction="10000"/>
          </a:bodyPr>
          <a:lstStyle/>
          <a:p>
            <a:r>
              <a:rPr dirty="0" lang="en-US" smtClean="0"/>
              <a:t>Need for Urgency.</a:t>
            </a:r>
          </a:p>
          <a:p>
            <a:r>
              <a:rPr dirty="0" lang="en-US" smtClean="0"/>
              <a:t>Team building.</a:t>
            </a:r>
          </a:p>
          <a:p>
            <a:r>
              <a:rPr dirty="0" lang="en-US" smtClean="0"/>
              <a:t>Organizational vision.</a:t>
            </a:r>
          </a:p>
          <a:p>
            <a:r>
              <a:rPr dirty="0" lang="en-US" smtClean="0"/>
              <a:t>Effective communication.</a:t>
            </a:r>
          </a:p>
          <a:p>
            <a:r>
              <a:rPr dirty="0" lang="en-US" smtClean="0"/>
              <a:t>Getting things moving.  </a:t>
            </a:r>
          </a:p>
          <a:p>
            <a:r>
              <a:rPr dirty="0" lang="en-US" smtClean="0"/>
              <a:t>Goal-setting. </a:t>
            </a:r>
          </a:p>
          <a:p>
            <a:r>
              <a:rPr dirty="0" lang="en-US" smtClean="0"/>
              <a:t>Determination.</a:t>
            </a:r>
          </a:p>
          <a:p>
            <a:r>
              <a:rPr dirty="0" lang="en-US" smtClean="0"/>
              <a:t>Incorporation of change.</a:t>
            </a:r>
            <a:endParaRPr dirty="0" lang="en-US"/>
          </a:p>
        </p:txBody>
      </p:sp>
    </p:spTree>
    <p:extLst>
      <p:ext uri="{BB962C8B-B14F-4D97-AF65-F5344CB8AC3E}">
        <p14:creationId xmlns:p14="http://schemas.microsoft.com/office/powerpoint/2010/main" val="1969850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dirty="0" lang="en-US" smtClean="0"/>
              <a:t>Methods of Evaluation</a:t>
            </a:r>
            <a:endParaRPr dirty="0" lang="en-US"/>
          </a:p>
        </p:txBody>
      </p:sp>
      <p:sp>
        <p:nvSpPr>
          <p:cNvPr id="3" name="Content Placeholder 2"/>
          <p:cNvSpPr>
            <a:spLocks noGrp="1"/>
          </p:cNvSpPr>
          <p:nvPr>
            <p:ph idx="1"/>
          </p:nvPr>
        </p:nvSpPr>
        <p:spPr/>
        <p:txBody>
          <a:bodyPr numCol="1">
            <a:normAutofit lnSpcReduction="10000"/>
          </a:bodyPr>
          <a:lstStyle/>
          <a:p>
            <a:r>
              <a:rPr dirty="0" lang="en-US" smtClean="0"/>
              <a:t>Patients surveys .</a:t>
            </a:r>
          </a:p>
          <a:p>
            <a:r>
              <a:rPr dirty="0" lang="en-US" smtClean="0"/>
              <a:t>Medical record audits .</a:t>
            </a:r>
          </a:p>
          <a:p>
            <a:r>
              <a:rPr dirty="0" lang="en-US" smtClean="0"/>
              <a:t>Interviewing the patients .</a:t>
            </a:r>
          </a:p>
          <a:p>
            <a:r>
              <a:rPr dirty="0" lang="en-US" smtClean="0"/>
              <a:t>Staff survey.</a:t>
            </a:r>
          </a:p>
          <a:p>
            <a:r>
              <a:rPr dirty="0" lang="en-US" smtClean="0"/>
              <a:t>Clinician surveys .</a:t>
            </a:r>
          </a:p>
          <a:p>
            <a:r>
              <a:rPr dirty="0" lang="en-US" smtClean="0"/>
              <a:t>Ethnographic observations.</a:t>
            </a:r>
          </a:p>
          <a:p>
            <a:r>
              <a:rPr dirty="0" lang="en-US" smtClean="0"/>
              <a:t>Environmental measures.</a:t>
            </a:r>
          </a:p>
          <a:p>
            <a:r>
              <a:rPr dirty="0" lang="en-US" smtClean="0"/>
              <a:t>Financial records.</a:t>
            </a:r>
            <a:endParaRPr dirty="0" lang="en-US"/>
          </a:p>
        </p:txBody>
      </p:sp>
    </p:spTree>
    <p:extLst>
      <p:ext uri="{BB962C8B-B14F-4D97-AF65-F5344CB8AC3E}">
        <p14:creationId xmlns:p14="http://schemas.microsoft.com/office/powerpoint/2010/main" val="1059731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dirty="0" lang="en-US" smtClean="0"/>
              <a:t>Criteria for Team Selection</a:t>
            </a:r>
            <a:endParaRPr dirty="0" lang="en-US"/>
          </a:p>
        </p:txBody>
      </p:sp>
      <p:sp>
        <p:nvSpPr>
          <p:cNvPr id="3" name="Content Placeholder 2"/>
          <p:cNvSpPr>
            <a:spLocks noGrp="1"/>
          </p:cNvSpPr>
          <p:nvPr>
            <p:ph idx="1"/>
          </p:nvPr>
        </p:nvSpPr>
        <p:spPr/>
        <p:txBody>
          <a:bodyPr numCol="1">
            <a:normAutofit lnSpcReduction="10000"/>
          </a:bodyPr>
          <a:lstStyle/>
          <a:p>
            <a:r>
              <a:rPr dirty="0" lang="en-US" smtClean="0"/>
              <a:t> </a:t>
            </a:r>
            <a:r>
              <a:rPr dirty="0" lang="en-US"/>
              <a:t>A</a:t>
            </a:r>
            <a:r>
              <a:rPr dirty="0" lang="en-US" smtClean="0"/>
              <a:t>ppropriate skills.</a:t>
            </a:r>
          </a:p>
          <a:p>
            <a:r>
              <a:rPr dirty="0" lang="en-US"/>
              <a:t>H</a:t>
            </a:r>
            <a:r>
              <a:rPr dirty="0" lang="en-US" smtClean="0"/>
              <a:t>ighly experienced.</a:t>
            </a:r>
          </a:p>
          <a:p>
            <a:r>
              <a:rPr dirty="0" lang="en-US" smtClean="0"/>
              <a:t>Leadership positions.</a:t>
            </a:r>
          </a:p>
          <a:p>
            <a:r>
              <a:rPr dirty="0" lang="en-US" smtClean="0"/>
              <a:t>Competency.</a:t>
            </a:r>
          </a:p>
          <a:p>
            <a:r>
              <a:rPr dirty="0" lang="en-US"/>
              <a:t>G</a:t>
            </a:r>
            <a:r>
              <a:rPr dirty="0" lang="en-US" smtClean="0"/>
              <a:t>ood communication skills.</a:t>
            </a:r>
          </a:p>
          <a:p>
            <a:r>
              <a:rPr dirty="0" lang="en-US" smtClean="0"/>
              <a:t>Readiness to learn.</a:t>
            </a:r>
          </a:p>
          <a:p>
            <a:r>
              <a:rPr dirty="0" lang="en-US" smtClean="0"/>
              <a:t>Goal-oriented.</a:t>
            </a:r>
          </a:p>
          <a:p>
            <a:r>
              <a:rPr dirty="0" lang="en-US"/>
              <a:t>C</a:t>
            </a:r>
            <a:r>
              <a:rPr dirty="0" lang="en-US" smtClean="0"/>
              <a:t>reative and flexible.  </a:t>
            </a:r>
            <a:endParaRPr dirty="0" lang="en-US"/>
          </a:p>
        </p:txBody>
      </p:sp>
    </p:spTree>
    <p:extLst>
      <p:ext uri="{BB962C8B-B14F-4D97-AF65-F5344CB8AC3E}">
        <p14:creationId xmlns:p14="http://schemas.microsoft.com/office/powerpoint/2010/main" val="3530573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dirty="0" lang="en-US" smtClean="0"/>
              <a:t>Communication Strategies</a:t>
            </a:r>
            <a:endParaRPr dirty="0" lang="en-US"/>
          </a:p>
        </p:txBody>
      </p:sp>
      <p:sp>
        <p:nvSpPr>
          <p:cNvPr id="3" name="Content Placeholder 2"/>
          <p:cNvSpPr>
            <a:spLocks noGrp="1"/>
          </p:cNvSpPr>
          <p:nvPr>
            <p:ph idx="1"/>
          </p:nvPr>
        </p:nvSpPr>
        <p:spPr/>
        <p:txBody>
          <a:bodyPr numCol="1">
            <a:normAutofit lnSpcReduction="10000"/>
          </a:bodyPr>
          <a:lstStyle/>
          <a:p>
            <a:r>
              <a:rPr dirty="0" lang="en-US" smtClean="0"/>
              <a:t>Videoconferencing </a:t>
            </a:r>
          </a:p>
          <a:p>
            <a:r>
              <a:rPr dirty="0" lang="en-US" smtClean="0"/>
              <a:t>The company’s intranet.</a:t>
            </a:r>
          </a:p>
          <a:p>
            <a:r>
              <a:rPr dirty="0" lang="en-US" smtClean="0"/>
              <a:t>Emails .</a:t>
            </a:r>
          </a:p>
          <a:p>
            <a:r>
              <a:rPr dirty="0" lang="en-US" smtClean="0"/>
              <a:t>Print media such as flyers.</a:t>
            </a:r>
          </a:p>
          <a:p>
            <a:r>
              <a:rPr dirty="0" lang="en-US" smtClean="0"/>
              <a:t>Encouraging and motivational blog posts.</a:t>
            </a:r>
          </a:p>
          <a:p>
            <a:r>
              <a:rPr dirty="0" lang="en-US" smtClean="0"/>
              <a:t>Videos and photos.</a:t>
            </a:r>
          </a:p>
          <a:p>
            <a:r>
              <a:rPr dirty="0" lang="en-US" smtClean="0"/>
              <a:t>Online group discussions.</a:t>
            </a:r>
          </a:p>
          <a:p>
            <a:r>
              <a:rPr dirty="0" lang="en-US" smtClean="0"/>
              <a:t>Instant messaging.</a:t>
            </a:r>
          </a:p>
          <a:p>
            <a:endParaRPr dirty="0" lang="en-US" smtClean="0"/>
          </a:p>
        </p:txBody>
      </p:sp>
    </p:spTree>
    <p:extLst>
      <p:ext uri="{BB962C8B-B14F-4D97-AF65-F5344CB8AC3E}">
        <p14:creationId xmlns:p14="http://schemas.microsoft.com/office/powerpoint/2010/main" val="1530248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fontScale="90000"/>
          </a:bodyPr>
          <a:lstStyle/>
          <a:p>
            <a:r>
              <a:rPr dirty="0" lang="en-US" smtClean="0"/>
              <a:t>Strategies for Gathering Shareholders’ Support</a:t>
            </a:r>
            <a:endParaRPr dirty="0" lang="en-US"/>
          </a:p>
        </p:txBody>
      </p:sp>
      <p:sp>
        <p:nvSpPr>
          <p:cNvPr id="3" name="Content Placeholder 2"/>
          <p:cNvSpPr>
            <a:spLocks noGrp="1"/>
          </p:cNvSpPr>
          <p:nvPr>
            <p:ph idx="1"/>
          </p:nvPr>
        </p:nvSpPr>
        <p:spPr/>
        <p:txBody>
          <a:bodyPr numCol="1">
            <a:normAutofit fontScale="85000" lnSpcReduction="10000"/>
          </a:bodyPr>
          <a:lstStyle/>
          <a:p>
            <a:r>
              <a:rPr dirty="0" lang="en-US"/>
              <a:t>C</a:t>
            </a:r>
            <a:r>
              <a:rPr dirty="0" lang="en-US" smtClean="0"/>
              <a:t>omprehensive plans.</a:t>
            </a:r>
          </a:p>
          <a:p>
            <a:r>
              <a:rPr dirty="0" lang="en-US" smtClean="0"/>
              <a:t>A detailed communication plan .</a:t>
            </a:r>
          </a:p>
          <a:p>
            <a:r>
              <a:rPr dirty="0" lang="en-US" smtClean="0"/>
              <a:t>Conducive environment .</a:t>
            </a:r>
          </a:p>
          <a:p>
            <a:r>
              <a:rPr dirty="0" lang="en-US"/>
              <a:t>A</a:t>
            </a:r>
            <a:r>
              <a:rPr dirty="0" lang="en-US" smtClean="0"/>
              <a:t>ctively engaging them  in the change process.</a:t>
            </a:r>
          </a:p>
          <a:p>
            <a:r>
              <a:rPr dirty="0" lang="en-US" smtClean="0"/>
              <a:t>Stakeholder support committees .</a:t>
            </a:r>
          </a:p>
          <a:p>
            <a:r>
              <a:rPr dirty="0" lang="en-US" smtClean="0"/>
              <a:t>information about the benefits of the changes.</a:t>
            </a:r>
          </a:p>
          <a:p>
            <a:r>
              <a:rPr dirty="0" lang="en-US" smtClean="0"/>
              <a:t>Information about the resisters and champions of the change initiative</a:t>
            </a:r>
          </a:p>
          <a:p>
            <a:r>
              <a:rPr dirty="0" lang="en-US" smtClean="0"/>
              <a:t>Creating a positive relationship.</a:t>
            </a:r>
            <a:endParaRPr dirty="0" lang="en-US"/>
          </a:p>
        </p:txBody>
      </p:sp>
    </p:spTree>
    <p:extLst>
      <p:ext uri="{BB962C8B-B14F-4D97-AF65-F5344CB8AC3E}">
        <p14:creationId xmlns:p14="http://schemas.microsoft.com/office/powerpoint/2010/main" val="3001127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fontScale="90000"/>
          </a:bodyPr>
          <a:lstStyle/>
          <a:p>
            <a:r>
              <a:rPr dirty="0" lang="en-US" smtClean="0"/>
              <a:t>Strategies for Overcoming Resistance</a:t>
            </a:r>
            <a:endParaRPr dirty="0" lang="en-US"/>
          </a:p>
        </p:txBody>
      </p:sp>
      <p:sp>
        <p:nvSpPr>
          <p:cNvPr id="3" name="Content Placeholder 2"/>
          <p:cNvSpPr>
            <a:spLocks noGrp="1"/>
          </p:cNvSpPr>
          <p:nvPr>
            <p:ph idx="1"/>
          </p:nvPr>
        </p:nvSpPr>
        <p:spPr/>
        <p:txBody>
          <a:bodyPr numCol="1">
            <a:normAutofit fontScale="92500" lnSpcReduction="20000"/>
          </a:bodyPr>
          <a:lstStyle/>
          <a:p>
            <a:r>
              <a:rPr dirty="0" lang="en-US" smtClean="0"/>
              <a:t>Collaborative teams.</a:t>
            </a:r>
          </a:p>
          <a:p>
            <a:r>
              <a:rPr dirty="0" lang="en-US"/>
              <a:t>S</a:t>
            </a:r>
            <a:r>
              <a:rPr dirty="0" lang="en-US" smtClean="0"/>
              <a:t>kills and knowledge criterion.</a:t>
            </a:r>
          </a:p>
          <a:p>
            <a:r>
              <a:rPr dirty="0" lang="en-US" smtClean="0"/>
              <a:t>Persuasion and energetic about the changes.</a:t>
            </a:r>
          </a:p>
          <a:p>
            <a:r>
              <a:rPr dirty="0" lang="en-US" smtClean="0"/>
              <a:t>Showing passion about the proposed change.</a:t>
            </a:r>
          </a:p>
          <a:p>
            <a:r>
              <a:rPr dirty="0" lang="en-US" smtClean="0"/>
              <a:t>Providing opportunities to provide feedback.</a:t>
            </a:r>
          </a:p>
          <a:p>
            <a:r>
              <a:rPr dirty="0" lang="en-US" smtClean="0"/>
              <a:t>Positivity and supportiveness to the employees </a:t>
            </a:r>
          </a:p>
          <a:p>
            <a:r>
              <a:rPr dirty="0" lang="en-US"/>
              <a:t>D</a:t>
            </a:r>
            <a:r>
              <a:rPr dirty="0" lang="en-US" smtClean="0"/>
              <a:t>ata to support the need for change.</a:t>
            </a:r>
          </a:p>
          <a:p>
            <a:r>
              <a:rPr dirty="0" lang="en-US" smtClean="0"/>
              <a:t>Effective conflict resolution.</a:t>
            </a:r>
          </a:p>
        </p:txBody>
      </p:sp>
    </p:spTree>
    <p:extLst>
      <p:ext uri="{BB962C8B-B14F-4D97-AF65-F5344CB8AC3E}">
        <p14:creationId xmlns:p14="http://schemas.microsoft.com/office/powerpoint/2010/main" val="4109717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dirty="0" lang="en-US" smtClean="0"/>
              <a:t>Implementation Strategies</a:t>
            </a:r>
            <a:endParaRPr dirty="0" lang="en-US"/>
          </a:p>
        </p:txBody>
      </p:sp>
      <p:sp>
        <p:nvSpPr>
          <p:cNvPr id="3" name="Content Placeholder 2"/>
          <p:cNvSpPr>
            <a:spLocks noGrp="1"/>
          </p:cNvSpPr>
          <p:nvPr>
            <p:ph idx="1"/>
          </p:nvPr>
        </p:nvSpPr>
        <p:spPr/>
        <p:txBody>
          <a:bodyPr numCol="1">
            <a:normAutofit fontScale="92500" lnSpcReduction="10000"/>
          </a:bodyPr>
          <a:lstStyle/>
          <a:p>
            <a:r>
              <a:rPr dirty="0" lang="en-US" smtClean="0"/>
              <a:t>Creation of awareness .</a:t>
            </a:r>
          </a:p>
          <a:p>
            <a:r>
              <a:rPr dirty="0" lang="en-US" smtClean="0"/>
              <a:t>Examination of behavioral characteristics.</a:t>
            </a:r>
          </a:p>
          <a:p>
            <a:r>
              <a:rPr dirty="0" lang="en-US" smtClean="0"/>
              <a:t>The need for change. </a:t>
            </a:r>
          </a:p>
          <a:p>
            <a:r>
              <a:rPr dirty="0" lang="en-US" smtClean="0"/>
              <a:t>Communication of essentials. </a:t>
            </a:r>
          </a:p>
          <a:p>
            <a:r>
              <a:rPr dirty="0" lang="en-US" smtClean="0"/>
              <a:t>Implementation of the new change model. </a:t>
            </a:r>
          </a:p>
          <a:p>
            <a:r>
              <a:rPr dirty="0" lang="en-US" smtClean="0"/>
              <a:t>Learning of new traits, ways of thinking, and processes.</a:t>
            </a:r>
          </a:p>
          <a:p>
            <a:r>
              <a:rPr dirty="0" lang="en-US" smtClean="0"/>
              <a:t>Supporting employees.</a:t>
            </a:r>
          </a:p>
          <a:p>
            <a:r>
              <a:rPr dirty="0" lang="en-US" smtClean="0"/>
              <a:t>Consolidation of the new state.</a:t>
            </a:r>
          </a:p>
        </p:txBody>
      </p:sp>
    </p:spTree>
    <p:extLst>
      <p:ext uri="{BB962C8B-B14F-4D97-AF65-F5344CB8AC3E}">
        <p14:creationId xmlns:p14="http://schemas.microsoft.com/office/powerpoint/2010/main" val="3121926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dirty="0" lang="en-US" smtClean="0"/>
              <a:t>Sustainability Strategies</a:t>
            </a:r>
            <a:endParaRPr dirty="0" lang="en-US"/>
          </a:p>
        </p:txBody>
      </p:sp>
      <p:sp>
        <p:nvSpPr>
          <p:cNvPr id="3" name="Content Placeholder 2"/>
          <p:cNvSpPr>
            <a:spLocks noGrp="1"/>
          </p:cNvSpPr>
          <p:nvPr>
            <p:ph idx="1"/>
          </p:nvPr>
        </p:nvSpPr>
        <p:spPr/>
        <p:txBody>
          <a:bodyPr numCol="1">
            <a:normAutofit lnSpcReduction="10000"/>
          </a:bodyPr>
          <a:lstStyle/>
          <a:p>
            <a:r>
              <a:rPr dirty="0" lang="en-US" smtClean="0"/>
              <a:t>Regular education.</a:t>
            </a:r>
          </a:p>
          <a:p>
            <a:r>
              <a:rPr dirty="0" lang="en-US" smtClean="0"/>
              <a:t>Setting attainable goals.</a:t>
            </a:r>
          </a:p>
          <a:p>
            <a:r>
              <a:rPr dirty="0" lang="en-US" smtClean="0"/>
              <a:t>Regular communication .</a:t>
            </a:r>
          </a:p>
          <a:p>
            <a:r>
              <a:rPr dirty="0" lang="en-US" smtClean="0"/>
              <a:t>Communication of outcomes.</a:t>
            </a:r>
          </a:p>
          <a:p>
            <a:r>
              <a:rPr dirty="0" lang="en-US" smtClean="0"/>
              <a:t>Rewarding staff.</a:t>
            </a:r>
          </a:p>
          <a:p>
            <a:r>
              <a:rPr dirty="0" lang="en-US" smtClean="0"/>
              <a:t>Discussing implications.</a:t>
            </a:r>
          </a:p>
          <a:p>
            <a:r>
              <a:rPr dirty="0" lang="en-US" smtClean="0"/>
              <a:t>Appropriate feedback systems.  </a:t>
            </a:r>
          </a:p>
          <a:p>
            <a:r>
              <a:rPr dirty="0" lang="en-US" smtClean="0"/>
              <a:t>Creation of necessary infrastructure.</a:t>
            </a:r>
            <a:endParaRPr dirty="0" lang="en-US"/>
          </a:p>
        </p:txBody>
      </p:sp>
    </p:spTree>
    <p:extLst>
      <p:ext uri="{BB962C8B-B14F-4D97-AF65-F5344CB8AC3E}">
        <p14:creationId xmlns:p14="http://schemas.microsoft.com/office/powerpoint/2010/main" val="157427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fontScale="90000"/>
          </a:bodyPr>
          <a:lstStyle/>
          <a:p>
            <a:r>
              <a:rPr dirty="0" lang="en-US" smtClean="0"/>
              <a:t>Relevancy to the Organization</a:t>
            </a:r>
            <a:endParaRPr dirty="0" lang="en-US"/>
          </a:p>
        </p:txBody>
      </p:sp>
      <p:sp>
        <p:nvSpPr>
          <p:cNvPr id="3" name="Content Placeholder 2"/>
          <p:cNvSpPr>
            <a:spLocks noGrp="1"/>
          </p:cNvSpPr>
          <p:nvPr>
            <p:ph idx="1"/>
          </p:nvPr>
        </p:nvSpPr>
        <p:spPr/>
        <p:txBody>
          <a:bodyPr numCol="1">
            <a:normAutofit fontScale="92500" lnSpcReduction="10000"/>
          </a:bodyPr>
          <a:lstStyle/>
          <a:p>
            <a:r>
              <a:rPr dirty="0" lang="en-US" smtClean="0"/>
              <a:t>Responsiveness to patient needs.</a:t>
            </a:r>
          </a:p>
          <a:p>
            <a:r>
              <a:rPr dirty="0" lang="en-US" smtClean="0"/>
              <a:t> Improved medical outcomes.</a:t>
            </a:r>
          </a:p>
          <a:p>
            <a:r>
              <a:rPr dirty="0" lang="en-US" smtClean="0"/>
              <a:t>Improved organizational efficiency.</a:t>
            </a:r>
          </a:p>
          <a:p>
            <a:r>
              <a:rPr dirty="0" lang="en-US" smtClean="0"/>
              <a:t>Promotion of clinician productivity.</a:t>
            </a:r>
          </a:p>
          <a:p>
            <a:r>
              <a:rPr dirty="0" lang="en-US" smtClean="0"/>
              <a:t>Reduction of delays.</a:t>
            </a:r>
          </a:p>
          <a:p>
            <a:r>
              <a:rPr dirty="0" lang="en-US" smtClean="0"/>
              <a:t>Improved patient satisfaction. </a:t>
            </a:r>
          </a:p>
          <a:p>
            <a:r>
              <a:rPr dirty="0" lang="en-US"/>
              <a:t>I</a:t>
            </a:r>
            <a:r>
              <a:rPr dirty="0" lang="en-US" smtClean="0"/>
              <a:t>ncreased return on investment.</a:t>
            </a:r>
          </a:p>
          <a:p>
            <a:r>
              <a:rPr dirty="0" lang="en-US" smtClean="0"/>
              <a:t>Creation of opportunities for creativity and innovation. </a:t>
            </a:r>
            <a:endParaRPr dirty="0" lang="en-US"/>
          </a:p>
        </p:txBody>
      </p:sp>
    </p:spTree>
    <p:extLst>
      <p:ext uri="{BB962C8B-B14F-4D97-AF65-F5344CB8AC3E}">
        <p14:creationId xmlns:p14="http://schemas.microsoft.com/office/powerpoint/2010/main" val="221742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dirty="0" lang="en-US" smtClean="0"/>
              <a:t>Why it will work?</a:t>
            </a:r>
            <a:endParaRPr dirty="0" lang="en-US"/>
          </a:p>
        </p:txBody>
      </p:sp>
      <p:sp>
        <p:nvSpPr>
          <p:cNvPr id="3" name="Content Placeholder 2"/>
          <p:cNvSpPr>
            <a:spLocks noGrp="1"/>
          </p:cNvSpPr>
          <p:nvPr>
            <p:ph idx="1"/>
          </p:nvPr>
        </p:nvSpPr>
        <p:spPr/>
        <p:txBody>
          <a:bodyPr numCol="1">
            <a:normAutofit fontScale="92500" lnSpcReduction="10000"/>
          </a:bodyPr>
          <a:lstStyle/>
          <a:p>
            <a:r>
              <a:rPr dirty="0" lang="en-US"/>
              <a:t>S</a:t>
            </a:r>
            <a:r>
              <a:rPr dirty="0" lang="en-US" smtClean="0"/>
              <a:t>mooth transition from one culture to another.</a:t>
            </a:r>
          </a:p>
          <a:p>
            <a:r>
              <a:rPr dirty="0" lang="en-US" smtClean="0"/>
              <a:t>Improved productivity and the morale.</a:t>
            </a:r>
          </a:p>
          <a:p>
            <a:r>
              <a:rPr dirty="0" lang="en-US" smtClean="0"/>
              <a:t>A correct perception about care will be created.</a:t>
            </a:r>
          </a:p>
          <a:p>
            <a:r>
              <a:rPr dirty="0" lang="en-US" smtClean="0"/>
              <a:t>Minimal resistance.</a:t>
            </a:r>
          </a:p>
          <a:p>
            <a:r>
              <a:rPr dirty="0" lang="en-US" smtClean="0"/>
              <a:t>Cooperation and collaboration.</a:t>
            </a:r>
          </a:p>
          <a:p>
            <a:r>
              <a:rPr dirty="0" lang="en-US" smtClean="0"/>
              <a:t>Optimal care outcomes.</a:t>
            </a:r>
          </a:p>
          <a:p>
            <a:r>
              <a:rPr dirty="0" lang="en-US" smtClean="0"/>
              <a:t>Reduced stress and anxiety.</a:t>
            </a:r>
          </a:p>
          <a:p>
            <a:r>
              <a:rPr dirty="0" lang="en-US" smtClean="0"/>
              <a:t>Positive opportunities.</a:t>
            </a:r>
          </a:p>
        </p:txBody>
      </p:sp>
    </p:spTree>
    <p:extLst>
      <p:ext uri="{BB962C8B-B14F-4D97-AF65-F5344CB8AC3E}">
        <p14:creationId xmlns:p14="http://schemas.microsoft.com/office/powerpoint/2010/main" val="1563878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dirty="0" lang="en-US" smtClean="0"/>
              <a:t>Sustainable Change</a:t>
            </a:r>
            <a:endParaRPr dirty="0" lang="en-US"/>
          </a:p>
        </p:txBody>
      </p:sp>
      <p:sp>
        <p:nvSpPr>
          <p:cNvPr id="3" name="Content Placeholder 2"/>
          <p:cNvSpPr>
            <a:spLocks noGrp="1"/>
          </p:cNvSpPr>
          <p:nvPr>
            <p:ph idx="1"/>
          </p:nvPr>
        </p:nvSpPr>
        <p:spPr/>
        <p:txBody>
          <a:bodyPr numCol="1">
            <a:normAutofit fontScale="92500" lnSpcReduction="10000"/>
          </a:bodyPr>
          <a:lstStyle/>
          <a:p>
            <a:r>
              <a:rPr dirty="0" lang="en-US" smtClean="0"/>
              <a:t>Effective communication strategies .</a:t>
            </a:r>
          </a:p>
          <a:p>
            <a:r>
              <a:rPr dirty="0" lang="en-US" smtClean="0"/>
              <a:t>Employee acceptance .</a:t>
            </a:r>
          </a:p>
          <a:p>
            <a:r>
              <a:rPr dirty="0" lang="en-US" smtClean="0"/>
              <a:t>Employee loyalty .</a:t>
            </a:r>
          </a:p>
          <a:p>
            <a:r>
              <a:rPr dirty="0" lang="en-US" smtClean="0"/>
              <a:t>Customer satisfaction.</a:t>
            </a:r>
          </a:p>
          <a:p>
            <a:r>
              <a:rPr dirty="0" lang="en-US"/>
              <a:t>C</a:t>
            </a:r>
            <a:r>
              <a:rPr dirty="0" lang="en-US" smtClean="0"/>
              <a:t>areful planning and follow up.</a:t>
            </a:r>
          </a:p>
          <a:p>
            <a:r>
              <a:rPr dirty="0" lang="en-US"/>
              <a:t>R</a:t>
            </a:r>
            <a:r>
              <a:rPr dirty="0" lang="en-US" smtClean="0"/>
              <a:t>oom for modification.</a:t>
            </a:r>
          </a:p>
          <a:p>
            <a:r>
              <a:rPr dirty="0" lang="en-US" smtClean="0"/>
              <a:t>Stakeholders, suppliers, and customers engagement.</a:t>
            </a:r>
          </a:p>
          <a:p>
            <a:r>
              <a:rPr dirty="0" lang="en-US" smtClean="0"/>
              <a:t>Reduced possibilities for failure.</a:t>
            </a:r>
          </a:p>
        </p:txBody>
      </p:sp>
    </p:spTree>
    <p:extLst>
      <p:ext uri="{BB962C8B-B14F-4D97-AF65-F5344CB8AC3E}">
        <p14:creationId xmlns:p14="http://schemas.microsoft.com/office/powerpoint/2010/main" val="1308174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normAutofit fontScale="90000"/>
          </a:bodyPr>
          <a:lstStyle/>
          <a:p>
            <a:r>
              <a:rPr dirty="0" lang="en-US" smtClean="0"/>
              <a:t>The Proposed Change Initiative</a:t>
            </a:r>
            <a:endParaRPr dirty="0" lang="en-US"/>
          </a:p>
        </p:txBody>
      </p:sp>
      <p:sp>
        <p:nvSpPr>
          <p:cNvPr id="3" name="Content Placeholder 2"/>
          <p:cNvSpPr>
            <a:spLocks noGrp="1"/>
          </p:cNvSpPr>
          <p:nvPr>
            <p:ph idx="1"/>
          </p:nvPr>
        </p:nvSpPr>
        <p:spPr/>
        <p:txBody>
          <a:bodyPr numCol="1"/>
          <a:lstStyle/>
          <a:p>
            <a:pPr indent="0" marL="68580">
              <a:buNone/>
            </a:pPr>
            <a:endParaRPr dirty="0" lang="en-US"/>
          </a:p>
        </p:txBody>
      </p:sp>
      <p:pic>
        <p:nvPicPr>
          <p:cNvPr id="1026" name="Picture 2"/>
          <p:cNvPicPr>
            <a:picLocks noChangeArrowheads="1" noChangeAspect="1"/>
          </p:cNvPicPr>
          <p:nvPr/>
        </p:nvPicPr>
        <p:blipFill>
          <a:blip r:embed="rId2">
            <a:extLst>
              <a:ext uri="{28A0092B-C50C-407E-A947-70E740481C1C}">
                <a14:useLocalDpi xmlns:a14="http://schemas.microsoft.com/office/drawing/2010/main" val="0"/>
              </a:ext>
            </a:extLst>
          </a:blip>
          <a:srcRect/>
          <a:stretch>
            <a:fillRect/>
          </a:stretch>
        </p:blipFill>
        <p:spPr>
          <a:xfrm>
            <a:off x="1219200" y="2362200"/>
            <a:ext cx="6248400" cy="314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chemeClr val="bg2"/>
                  </a:outerShdw>
                </a:effectLst>
              </a14:hiddenEffects>
            </a:ext>
          </a:extLst>
        </p:spPr>
      </p:pic>
    </p:spTree>
    <p:extLst>
      <p:ext uri="{BB962C8B-B14F-4D97-AF65-F5344CB8AC3E}">
        <p14:creationId xmlns:p14="http://schemas.microsoft.com/office/powerpoint/2010/main" val="2953730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1"/>
          <a:lstStyle/>
          <a:p>
            <a:r>
              <a:rPr dirty="0" lang="en-US" smtClean="0"/>
              <a:t>References </a:t>
            </a:r>
            <a:endParaRPr dirty="0" lang="en-US"/>
          </a:p>
        </p:txBody>
      </p:sp>
      <p:sp>
        <p:nvSpPr>
          <p:cNvPr id="3" name="Content Placeholder 2"/>
          <p:cNvSpPr>
            <a:spLocks noGrp="1"/>
          </p:cNvSpPr>
          <p:nvPr>
            <p:ph idx="1"/>
          </p:nvPr>
        </p:nvSpPr>
        <p:spPr/>
        <p:txBody>
          <a:bodyPr numCol="1">
            <a:normAutofit fontScale="70000" lnSpcReduction="20000"/>
          </a:bodyPr>
          <a:lstStyle/>
          <a:p>
            <a:pPr indent="0" marL="0">
              <a:buNone/>
            </a:pPr>
            <a:r>
              <a:rPr dirty="0" err="1" lang="en-US" smtClean="0"/>
              <a:t>Hussain</a:t>
            </a:r>
            <a:r>
              <a:rPr dirty="0" lang="en-US" smtClean="0"/>
              <a:t>, T. S., Lei, S., </a:t>
            </a:r>
            <a:r>
              <a:rPr dirty="0" err="1" lang="en-US" smtClean="0"/>
              <a:t>Akram</a:t>
            </a:r>
            <a:r>
              <a:rPr dirty="0" lang="en-US" smtClean="0"/>
              <a:t>, T., </a:t>
            </a:r>
            <a:r>
              <a:rPr dirty="0" err="1" lang="en-US" smtClean="0"/>
              <a:t>Haider</a:t>
            </a:r>
            <a:r>
              <a:rPr dirty="0" lang="en-US" smtClean="0"/>
              <a:t>, J. M., </a:t>
            </a:r>
            <a:r>
              <a:rPr dirty="0" err="1" lang="en-US" smtClean="0"/>
              <a:t>Hussain</a:t>
            </a:r>
            <a:r>
              <a:rPr dirty="0" lang="en-US" smtClean="0"/>
              <a:t>, H. 	S., &amp; Ali, M. (2018). Kurt </a:t>
            </a:r>
            <a:r>
              <a:rPr dirty="0" err="1" lang="en-US" smtClean="0"/>
              <a:t>Lewin’s</a:t>
            </a:r>
            <a:r>
              <a:rPr dirty="0" lang="en-US" smtClean="0"/>
              <a:t> change model: A 	critical review of the role of leadership and 	employee 	involvement in organizational change. </a:t>
            </a:r>
            <a:r>
              <a:rPr dirty="0" i="1" lang="en-US" smtClean="0"/>
              <a:t>Journal of 	Innovation &amp; Knowled</a:t>
            </a:r>
            <a:r>
              <a:rPr dirty="0" lang="en-US" smtClean="0"/>
              <a:t>ge, 3(3), 123-127.</a:t>
            </a:r>
          </a:p>
          <a:p>
            <a:pPr indent="0" marL="0">
              <a:buNone/>
            </a:pPr>
            <a:r>
              <a:rPr dirty="0" lang="en-US" smtClean="0"/>
              <a:t>Jaen, C. R., Crabtree, B. F., Palmer, R. F., </a:t>
            </a:r>
            <a:r>
              <a:rPr dirty="0" err="1" lang="en-US" smtClean="0"/>
              <a:t>Ferrer</a:t>
            </a:r>
            <a:r>
              <a:rPr dirty="0" lang="en-US" smtClean="0"/>
              <a:t>, R. L., Nutting, P. 	A. Miller, W. L….</a:t>
            </a:r>
            <a:r>
              <a:rPr dirty="0" err="1" lang="en-US" smtClean="0"/>
              <a:t>Stange</a:t>
            </a:r>
            <a:r>
              <a:rPr dirty="0" lang="en-US" smtClean="0"/>
              <a:t>, K. C. (2010). Methods of 	evaluating practice change toward patient-centered 	medical home. </a:t>
            </a:r>
            <a:r>
              <a:rPr dirty="0" i="1" lang="en-US" smtClean="0"/>
              <a:t>Annals of Family Medicine</a:t>
            </a:r>
            <a:r>
              <a:rPr dirty="0" lang="en-US" smtClean="0"/>
              <a:t>, 8(4), 1-12. </a:t>
            </a:r>
          </a:p>
          <a:p>
            <a:pPr indent="0" marL="0">
              <a:buNone/>
            </a:pPr>
            <a:r>
              <a:rPr dirty="0" lang="en-US" smtClean="0"/>
              <a:t>Silver, A. S., </a:t>
            </a:r>
            <a:r>
              <a:rPr dirty="0" err="1" lang="en-US" smtClean="0"/>
              <a:t>McQuillan</a:t>
            </a:r>
            <a:r>
              <a:rPr dirty="0" lang="en-US" smtClean="0"/>
              <a:t>, &amp; </a:t>
            </a:r>
            <a:r>
              <a:rPr dirty="0" err="1" lang="en-US" smtClean="0"/>
              <a:t>Chertow</a:t>
            </a:r>
            <a:r>
              <a:rPr dirty="0" lang="en-US" smtClean="0"/>
              <a:t>, M. G. How to sustain 	change and support continuous quality improvement. 	</a:t>
            </a:r>
            <a:r>
              <a:rPr dirty="0" i="1" lang="en-US" smtClean="0"/>
              <a:t>Clinical Journal of American Society of Nephrology</a:t>
            </a:r>
            <a:r>
              <a:rPr dirty="0" lang="en-US" smtClean="0"/>
              <a:t>, 	11(5), 916-924. </a:t>
            </a:r>
          </a:p>
          <a:p>
            <a:pPr indent="0" marL="0">
              <a:buNone/>
            </a:pPr>
            <a:endParaRPr dirty="0" lang="en-US" smtClean="0"/>
          </a:p>
        </p:txBody>
      </p:sp>
    </p:spTree>
    <p:extLst>
      <p:ext uri="{BB962C8B-B14F-4D97-AF65-F5344CB8AC3E}">
        <p14:creationId xmlns:p14="http://schemas.microsoft.com/office/powerpoint/2010/main" val="4218014399"/>
      </p:ext>
    </p:extLst>
  </p:cSld>
  <p:clrMapOvr>
    <a:masterClrMapping/>
  </p:clrMapOvr>
</p:sld>
</file>

<file path=ppt/theme/_rels/theme2.xml.rels><?xml version="1.0" encoding="UTF-8" standalone="yes"?><Relationships xmlns="http://schemas.openxmlformats.org/package/2006/relationships"><Relationship Id="rId1" Target="../media/image1.jpeg" Type="http://schemas.openxmlformats.org/officeDocument/2006/relationships/image"/></Relationships>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algn="ctr" cap="flat" cmpd="sng" w="9525">
          <a:solidFill>
            <a:schemeClr val="phClr">
              <a:shade val="95000"/>
              <a:satMod val="105000"/>
            </a:schemeClr>
          </a:solidFill>
          <a:prstDash val="solid"/>
        </a:ln>
        <a:ln algn="ctr" cap="flat" cmpd="sng" w="25400">
          <a:solidFill>
            <a:schemeClr val="phClr"/>
          </a:solidFill>
          <a:prstDash val="solid"/>
        </a:ln>
        <a:ln algn="ctr" cap="flat" cmpd="sng" w="38100">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ppt/theme/theme2.xml><?xml version="1.0" encoding="utf-8"?>
<a:theme xmlns:a="http://schemas.openxmlformats.org/drawingml/2006/main" name="Austin">
  <a:themeElements>
    <a:clrScheme name="Austin">
      <a:dk1>
        <a:sysClr lastClr="000000" val="windowText"/>
      </a:dk1>
      <a:lt1>
        <a:sysClr lastClr="FFFFFF" val="window"/>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algn="ctr" cap="flat" cmpd="sng" w="9525">
          <a:solidFill>
            <a:schemeClr val="phClr"/>
          </a:solidFill>
          <a:prstDash val="solid"/>
        </a:ln>
        <a:ln algn="ctr" cap="flat" cmpd="sng" w="15875">
          <a:solidFill>
            <a:schemeClr val="phClr"/>
          </a:solidFill>
          <a:prstDash val="solid"/>
        </a:ln>
        <a:ln algn="ctr" cap="flat" cmpd="sng" w="22225">
          <a:solidFill>
            <a:schemeClr val="phClr"/>
          </a:solidFill>
          <a:prstDash val="solid"/>
        </a:ln>
      </a:lnStyleLst>
      <a:effectStyleLst>
        <a:effectStyle>
          <a:effectLst/>
        </a:effectStyle>
        <a:effectStyle>
          <a:effectLst>
            <a:outerShdw blurRad="50800" dir="5400000" dist="25400" rotWithShape="0">
              <a:srgbClr val="000000">
                <a:alpha val="28000"/>
              </a:srgbClr>
            </a:outerShdw>
          </a:effectLst>
          <a:scene3d>
            <a:camera prst="orthographicFront">
              <a:rot lat="0" lon="0" rev="0"/>
            </a:camera>
            <a:lightRig dir="tl" rig="threePt">
              <a:rot lat="0" lon="0" rev="20400000"/>
            </a:lightRig>
          </a:scene3d>
          <a:sp3d>
            <a:bevelT h="12700" prst="softRound" w="50800"/>
          </a:sp3d>
        </a:effectStyle>
        <a:effectStyle>
          <a:effectLst>
            <a:outerShdw blurRad="44450" dir="5400000" dist="50800" rotWithShape="0" sx="96000">
              <a:srgbClr val="000000">
                <a:alpha val="34000"/>
              </a:srgbClr>
            </a:outerShdw>
          </a:effectLst>
          <a:scene3d>
            <a:camera prst="orthographicFront">
              <a:rot lat="0" lon="0" rev="0"/>
            </a:camera>
            <a:lightRig dir="tl" rig="threePt">
              <a:rot lat="0" lon="0" rev="20400000"/>
            </a:lightRig>
          </a:scene3d>
          <a:sp3d contourW="15875" prstMaterial="metal">
            <a:bevelT h="25400" prst="softRound" w="101600"/>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algn="tl" flip="none" sx="100000" sy="100000" tx="0" ty="0"/>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Words>1755</Words>
  <Paragraphs>219</Paragraphs>
  <Slides>16</Slides>
  <Notes>13</Notes>
  <TotalTime>249</TotalTime>
  <HiddenSlides>0</HiddenSlides>
  <MMClips>0</MMClips>
  <ScaleCrop>false</ScaleCrop>
  <HeadingPairs>
    <vt:vector baseType="variant" size="4">
      <vt:variant>
        <vt:lpstr>Theme</vt:lpstr>
      </vt:variant>
      <vt:variant>
        <vt:i4>1</vt:i4>
      </vt:variant>
      <vt:variant>
        <vt:lpstr>Slide Titles</vt:lpstr>
      </vt:variant>
      <vt:variant>
        <vt:i4>16</vt:i4>
      </vt:variant>
    </vt:vector>
  </HeadingPairs>
  <TitlesOfParts>
    <vt:vector baseType="lpstr" size="17">
      <vt:lpstr>Austin</vt:lpstr>
      <vt:lpstr>Change Model</vt:lpstr>
      <vt:lpstr>Combination of Change Models</vt:lpstr>
      <vt:lpstr>Stages</vt:lpstr>
      <vt:lpstr>Cont.</vt:lpstr>
      <vt:lpstr>Methods of Evaluation</vt:lpstr>
      <vt:lpstr>Criteria for Team Selection</vt:lpstr>
      <vt:lpstr>Communication Strategies</vt:lpstr>
      <vt:lpstr>Strategies for Gathering Shareholders’ Support</vt:lpstr>
      <vt:lpstr>Strategies for Overcoming Resistance</vt:lpstr>
      <vt:lpstr>Implementation Strategies</vt:lpstr>
      <vt:lpstr>Sustainability Strategies</vt:lpstr>
      <vt:lpstr>Relevancy to the Organization</vt:lpstr>
      <vt:lpstr>Why it will work?</vt:lpstr>
      <vt:lpstr>Sustainable Change</vt:lpstr>
      <vt:lpstr>The Proposed Change Initiative</vt:lpstr>
      <vt:lpstr>References</vt:lpstr>
    </vt:vector>
  </TitlesOfParts>
  <LinksUpToDate>false</LinksUpToDate>
  <SharedDoc>false</SharedDoc>
  <HyperlinksChanged>false</HyperlinksChanged>
  <Application>Microsoft Office PowerPoint</Application>
  <AppVersion>14.0000</AppVersion>
  <PresentationFormat>On-screen Show (4:3)</PresentationFormat>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2019-12-14T17:26:52Z</dcterms:created>
  <dc:creator>Windows User</dc:creator>
  <cp:lastModifiedBy>Windows User</cp:lastModifiedBy>
  <dcterms:modified xsi:type="dcterms:W3CDTF">2019-12-17T16:18:07Z</dcterms:modified>
  <cp:revision>25</cp:revision>
  <dc:title>Change Model</dc:title>
</cp:coreProperties>
</file>